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331.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293.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04.xml"/>
  <Override ContentType="application/vnd.openxmlformats-officedocument.presentationml.slideLayout+xml" PartName="/ppt/slideLayouts/slideLayout161.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296.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357.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294.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339.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88.xml"/>
  <Override ContentType="application/vnd.openxmlformats-officedocument.presentationml.slideLayout+xml" PartName="/ppt/slideLayouts/slideLayout245.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342.xml"/>
  <Override ContentType="application/vnd.openxmlformats-officedocument.presentationml.slideLayout+xml" PartName="/ppt/slideLayouts/slideLayout32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329.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99.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68.xml"/>
  <Override ContentType="application/vnd.openxmlformats-officedocument.presentationml.slideLayout+xml" PartName="/ppt/slideLayouts/slideLayout335.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90.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346.xml"/>
  <Override ContentType="application/vnd.openxmlformats-officedocument.presentationml.slideLayout+xml" PartName="/ppt/slideLayouts/slideLayout320.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291.xml"/>
  <Override ContentType="application/vnd.openxmlformats-officedocument.presentationml.slideLayout+xml" PartName="/ppt/slideLayouts/slideLayout325.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341.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336.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28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326.xml"/>
  <Override ContentType="application/vnd.openxmlformats-officedocument.presentationml.slideLayout+xml" PartName="/ppt/slideLayouts/slideLayout292.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355.xml"/>
  <Override ContentType="application/vnd.openxmlformats-officedocument.presentationml.slideLayout+xml" PartName="/ppt/slideLayouts/slideLayout312.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33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344.xml"/>
  <Override ContentType="application/vnd.openxmlformats-officedocument.presentationml.slideLayout+xml" PartName="/ppt/slideLayouts/slideLayout327.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007" r:id="rId5"/>
    <p:sldMasterId id="2147484008" r:id="rId6"/>
    <p:sldMasterId id="2147484009" r:id="rId7"/>
    <p:sldMasterId id="2147484010" r:id="rId8"/>
    <p:sldMasterId id="2147484011"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Lst>
  <p:sldSz cy="5143500" cx="9144000"/>
  <p:notesSz cx="6858000" cy="9144000"/>
  <p:embeddedFontLst>
    <p:embeddedFont>
      <p:font typeface="IBM Plex Sans"/>
      <p:regular r:id="rId45"/>
      <p:bold r:id="rId46"/>
      <p:italic r:id="rId47"/>
      <p:boldItalic r:id="rId48"/>
    </p:embeddedFont>
    <p:embeddedFont>
      <p:font typeface="Arimo"/>
      <p:regular r:id="rId49"/>
      <p:bold r:id="rId50"/>
      <p:italic r:id="rId51"/>
      <p:boldItalic r:id="rId52"/>
    </p:embeddedFont>
    <p:embeddedFont>
      <p:font typeface="Lato"/>
      <p:regular r:id="rId53"/>
      <p:bold r:id="rId54"/>
      <p:italic r:id="rId55"/>
      <p:boldItalic r:id="rId56"/>
    </p:embeddedFont>
    <p:embeddedFont>
      <p:font typeface="Poppins"/>
      <p:regular r:id="rId57"/>
      <p:bold r:id="rId58"/>
      <p:italic r:id="rId59"/>
      <p:boldItalic r:id="rId60"/>
    </p:embeddedFont>
    <p:embeddedFont>
      <p:font typeface="Inter"/>
      <p:regular r:id="rId61"/>
      <p:bold r:id="rId62"/>
      <p:italic r:id="rId63"/>
      <p:boldItalic r:id="rId64"/>
    </p:embeddedFont>
    <p:embeddedFont>
      <p:font typeface="Poppins Medium"/>
      <p:regular r:id="rId65"/>
      <p:bold r:id="rId66"/>
      <p:italic r:id="rId67"/>
      <p:boldItalic r:id="rId68"/>
    </p:embeddedFont>
    <p:embeddedFont>
      <p:font typeface="Poppins SemiBold"/>
      <p:regular r:id="rId69"/>
      <p:bold r:id="rId70"/>
      <p:italic r:id="rId71"/>
      <p:boldItalic r:id="rId72"/>
    </p:embeddedFont>
    <p:embeddedFont>
      <p:font typeface="DM Sans"/>
      <p:regular r:id="rId73"/>
      <p:bold r:id="rId74"/>
      <p:italic r:id="rId75"/>
      <p:boldItalic r:id="rId76"/>
    </p:embeddedFont>
    <p:embeddedFont>
      <p:font typeface="IBM Plex Mono"/>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3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35DCEFE-A767-4043-9DDA-BB128B61D1A1}">
  <a:tblStyle styleId="{C35DCEFE-A767-4043-9DDA-BB128B61D1A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3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font" Target="fonts/IBMPlexSans-bold.fntdata"/><Relationship Id="rId45" Type="http://schemas.openxmlformats.org/officeDocument/2006/relationships/font" Target="fonts/IBMPlexSans-regular.fntdata"/><Relationship Id="rId80" Type="http://schemas.openxmlformats.org/officeDocument/2006/relationships/font" Target="fonts/IBMPlexMon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IBMPlexSans-boldItalic.fntdata"/><Relationship Id="rId47" Type="http://schemas.openxmlformats.org/officeDocument/2006/relationships/font" Target="fonts/IBMPlexSans-italic.fntdata"/><Relationship Id="rId49" Type="http://schemas.openxmlformats.org/officeDocument/2006/relationships/font" Target="fonts/Arimo-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DMSans-regular.fntdata"/><Relationship Id="rId72" Type="http://schemas.openxmlformats.org/officeDocument/2006/relationships/font" Target="fonts/PoppinsSemiBold-boldItalic.fntdata"/><Relationship Id="rId31" Type="http://schemas.openxmlformats.org/officeDocument/2006/relationships/slide" Target="slides/slide21.xml"/><Relationship Id="rId75" Type="http://schemas.openxmlformats.org/officeDocument/2006/relationships/font" Target="fonts/DMSans-italic.fntdata"/><Relationship Id="rId30" Type="http://schemas.openxmlformats.org/officeDocument/2006/relationships/slide" Target="slides/slide20.xml"/><Relationship Id="rId74" Type="http://schemas.openxmlformats.org/officeDocument/2006/relationships/font" Target="fonts/DMSans-bold.fntdata"/><Relationship Id="rId33" Type="http://schemas.openxmlformats.org/officeDocument/2006/relationships/slide" Target="slides/slide23.xml"/><Relationship Id="rId77" Type="http://schemas.openxmlformats.org/officeDocument/2006/relationships/font" Target="fonts/IBMPlexMono-regular.fntdata"/><Relationship Id="rId32" Type="http://schemas.openxmlformats.org/officeDocument/2006/relationships/slide" Target="slides/slide22.xml"/><Relationship Id="rId76" Type="http://schemas.openxmlformats.org/officeDocument/2006/relationships/font" Target="fonts/DMSans-boldItalic.fntdata"/><Relationship Id="rId35" Type="http://schemas.openxmlformats.org/officeDocument/2006/relationships/slide" Target="slides/slide25.xml"/><Relationship Id="rId79" Type="http://schemas.openxmlformats.org/officeDocument/2006/relationships/font" Target="fonts/IBMPlexMono-italic.fntdata"/><Relationship Id="rId34" Type="http://schemas.openxmlformats.org/officeDocument/2006/relationships/slide" Target="slides/slide24.xml"/><Relationship Id="rId78" Type="http://schemas.openxmlformats.org/officeDocument/2006/relationships/font" Target="fonts/IBMPlexMono-bold.fntdata"/><Relationship Id="rId71" Type="http://schemas.openxmlformats.org/officeDocument/2006/relationships/font" Target="fonts/PoppinsSemiBold-italic.fntdata"/><Relationship Id="rId70" Type="http://schemas.openxmlformats.org/officeDocument/2006/relationships/font" Target="fonts/PoppinsSemiBold-bold.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Inter-bold.fntdata"/><Relationship Id="rId61" Type="http://schemas.openxmlformats.org/officeDocument/2006/relationships/font" Target="fonts/Inter-regular.fntdata"/><Relationship Id="rId20" Type="http://schemas.openxmlformats.org/officeDocument/2006/relationships/slide" Target="slides/slide10.xml"/><Relationship Id="rId64" Type="http://schemas.openxmlformats.org/officeDocument/2006/relationships/font" Target="fonts/Inter-boldItalic.fntdata"/><Relationship Id="rId63" Type="http://schemas.openxmlformats.org/officeDocument/2006/relationships/font" Target="fonts/Inter-italic.fntdata"/><Relationship Id="rId22" Type="http://schemas.openxmlformats.org/officeDocument/2006/relationships/slide" Target="slides/slide12.xml"/><Relationship Id="rId66" Type="http://schemas.openxmlformats.org/officeDocument/2006/relationships/font" Target="fonts/PoppinsMedium-bold.fntdata"/><Relationship Id="rId21" Type="http://schemas.openxmlformats.org/officeDocument/2006/relationships/slide" Target="slides/slide11.xml"/><Relationship Id="rId65" Type="http://schemas.openxmlformats.org/officeDocument/2006/relationships/font" Target="fonts/PoppinsMedium-regular.fntdata"/><Relationship Id="rId24" Type="http://schemas.openxmlformats.org/officeDocument/2006/relationships/slide" Target="slides/slide14.xml"/><Relationship Id="rId68" Type="http://schemas.openxmlformats.org/officeDocument/2006/relationships/font" Target="fonts/PoppinsMedium-boldItalic.fntdata"/><Relationship Id="rId23" Type="http://schemas.openxmlformats.org/officeDocument/2006/relationships/slide" Target="slides/slide13.xml"/><Relationship Id="rId67" Type="http://schemas.openxmlformats.org/officeDocument/2006/relationships/font" Target="fonts/PoppinsMedium-italic.fntdata"/><Relationship Id="rId60" Type="http://schemas.openxmlformats.org/officeDocument/2006/relationships/font" Target="fonts/Poppins-boldItalic.fntdata"/><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PoppinsSemiBold-regular.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Arimo-italic.fntdata"/><Relationship Id="rId50" Type="http://schemas.openxmlformats.org/officeDocument/2006/relationships/font" Target="fonts/Arimo-bold.fntdata"/><Relationship Id="rId53" Type="http://schemas.openxmlformats.org/officeDocument/2006/relationships/font" Target="fonts/Lato-regular.fntdata"/><Relationship Id="rId52" Type="http://schemas.openxmlformats.org/officeDocument/2006/relationships/font" Target="fonts/Arimo-boldItalic.fntdata"/><Relationship Id="rId11" Type="http://schemas.openxmlformats.org/officeDocument/2006/relationships/slide" Target="slides/slide1.xml"/><Relationship Id="rId55" Type="http://schemas.openxmlformats.org/officeDocument/2006/relationships/font" Target="fonts/Lato-italic.fntdata"/><Relationship Id="rId10" Type="http://schemas.openxmlformats.org/officeDocument/2006/relationships/notesMaster" Target="notesMasters/notesMaster1.xml"/><Relationship Id="rId54" Type="http://schemas.openxmlformats.org/officeDocument/2006/relationships/font" Target="fonts/Lato-bold.fntdata"/><Relationship Id="rId13" Type="http://schemas.openxmlformats.org/officeDocument/2006/relationships/slide" Target="slides/slide3.xml"/><Relationship Id="rId57" Type="http://schemas.openxmlformats.org/officeDocument/2006/relationships/font" Target="fonts/Poppins-regular.fntdata"/><Relationship Id="rId12" Type="http://schemas.openxmlformats.org/officeDocument/2006/relationships/slide" Target="slides/slide2.xml"/><Relationship Id="rId56" Type="http://schemas.openxmlformats.org/officeDocument/2006/relationships/font" Target="fonts/Lato-boldItalic.fntdata"/><Relationship Id="rId15" Type="http://schemas.openxmlformats.org/officeDocument/2006/relationships/slide" Target="slides/slide5.xml"/><Relationship Id="rId59" Type="http://schemas.openxmlformats.org/officeDocument/2006/relationships/font" Target="fonts/Poppins-italic.fntdata"/><Relationship Id="rId14" Type="http://schemas.openxmlformats.org/officeDocument/2006/relationships/slide" Target="slides/slide4.xml"/><Relationship Id="rId58" Type="http://schemas.openxmlformats.org/officeDocument/2006/relationships/font" Target="fonts/Poppins-bold.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9QcDqGihmNFrC4Y2vjDSn34sYbIfivEBitHCPYUfyYM/template/preview"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_VgtffW4oaUsAIuD7IzHbSh5Jp00HXWam4Kq4yMjE5A/template/preview"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WpRyjQeyRg13_K64nubvRHINXwtQkKsmuoV0ZLSUXaw/template/preview"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37ab982cdb8_0_2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37ab982cdb8_0_2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Module 6: Deploy and Scale Prototypes Production</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390f67cb174_0_3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390f67cb174_0_3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latin typeface="Lato"/>
                <a:ea typeface="Lato"/>
                <a:cs typeface="Lato"/>
                <a:sym typeface="Lato"/>
              </a:rPr>
              <a:t>Before you deploy, let’s demystify GitHub and address a question you might have: "Why do I need GitHub if Lovable already has a 'History' tab?"</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The difference is Ownership. Lovable's history is great for fixing a typo you made 5 minutes ago. But it's trapped inside the tool. If you lose access to your account, you lose your work.</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GitHub is your Safety Net. </a:t>
            </a:r>
            <a:r>
              <a:rPr lang="en" sz="1200">
                <a:latin typeface="Lato"/>
                <a:ea typeface="Lato"/>
                <a:cs typeface="Lato"/>
                <a:sym typeface="Lato"/>
              </a:rPr>
              <a:t>A lot of PMs are intimidated by this tool, but you shouldn't be. Think of it as "Google Docs for Code." Let's double-click on that first step of the validation pipeline to manage your safety net effectively and understand why GitHub should be part of your core stack for prototype validation.</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To sound like a pro when talking to engineers, you only need to know three terms.</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b="1" lang="en" sz="1200">
                <a:latin typeface="Lato"/>
                <a:ea typeface="Lato"/>
                <a:cs typeface="Lato"/>
                <a:sym typeface="Lato"/>
              </a:rPr>
              <a:t>The Repo (</a:t>
            </a:r>
            <a:r>
              <a:rPr b="1" lang="en" sz="1200">
                <a:latin typeface="Lato"/>
                <a:ea typeface="Lato"/>
                <a:cs typeface="Lato"/>
                <a:sym typeface="Lato"/>
              </a:rPr>
              <a:t>Repository</a:t>
            </a:r>
            <a:r>
              <a:rPr b="1" lang="en" sz="1200">
                <a:latin typeface="Lato"/>
                <a:ea typeface="Lato"/>
                <a:cs typeface="Lato"/>
                <a:sym typeface="Lato"/>
              </a:rPr>
              <a:t>): T</a:t>
            </a:r>
            <a:r>
              <a:rPr lang="en" sz="1200">
                <a:latin typeface="Lato"/>
                <a:ea typeface="Lato"/>
                <a:cs typeface="Lato"/>
                <a:sym typeface="Lato"/>
              </a:rPr>
              <a:t>his is your Vault. It moves your prototype from a fragile file in Lovable to a secure, permanent folder in the cloud. Even if you delete your Lovable account, the code lives on here.</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b="1" lang="en" sz="1200">
                <a:latin typeface="Lato"/>
                <a:ea typeface="Lato"/>
                <a:cs typeface="Lato"/>
                <a:sym typeface="Lato"/>
              </a:rPr>
              <a:t>Commit: </a:t>
            </a:r>
            <a:r>
              <a:rPr lang="en" sz="1200">
                <a:latin typeface="Lato"/>
                <a:ea typeface="Lato"/>
                <a:cs typeface="Lato"/>
                <a:sym typeface="Lato"/>
              </a:rPr>
              <a:t>Think of this as a "Save Game" slot. Every time you save a version, GitHub creates a Commit. If you try a complex new feature and it breaks the entire app, you don't panic. You just revert to the previous Commit.</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b="1" lang="en" sz="1200">
                <a:latin typeface="Lato"/>
                <a:ea typeface="Lato"/>
                <a:cs typeface="Lato"/>
                <a:sym typeface="Lato"/>
              </a:rPr>
              <a:t>Push: </a:t>
            </a:r>
            <a:r>
              <a:rPr lang="en" sz="1200">
                <a:latin typeface="Lato"/>
                <a:ea typeface="Lato"/>
                <a:cs typeface="Lato"/>
                <a:sym typeface="Lato"/>
              </a:rPr>
              <a:t>This is the verb. In Lovable or Bolt, this button is often called "Sync." When you click it, you are performing a Git Push. You are sending your latest work to the vault.</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The PM's Rule:</a:t>
            </a:r>
            <a:r>
              <a:rPr lang="en" sz="1200">
                <a:solidFill>
                  <a:schemeClr val="dk1"/>
                </a:solidFill>
                <a:latin typeface="Lato"/>
                <a:ea typeface="Lato"/>
                <a:cs typeface="Lato"/>
                <a:sym typeface="Lato"/>
              </a:rPr>
              <a:t> Always Push (Sync) your code before you Deploy. This ensures your safety net is up to date.</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1" name="Shape 1901"/>
        <p:cNvGrpSpPr/>
        <p:nvPr/>
      </p:nvGrpSpPr>
      <p:grpSpPr>
        <a:xfrm>
          <a:off x="0" y="0"/>
          <a:ext cx="0" cy="0"/>
          <a:chOff x="0" y="0"/>
          <a:chExt cx="0" cy="0"/>
        </a:xfrm>
      </p:grpSpPr>
      <p:sp>
        <p:nvSpPr>
          <p:cNvPr id="1902" name="Google Shape;1902;g390f67cb174_0_25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03" name="Google Shape;1903;g390f67cb174_0_257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Hands-On Lab: Sync Your Prototype to GitHub</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b="1">
              <a:solidFill>
                <a:schemeClr val="dk1"/>
              </a:solidFill>
              <a:latin typeface="Inter"/>
              <a:ea typeface="Inter"/>
              <a:cs typeface="Inter"/>
              <a:sym typeface="Inte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390f67cb174_0_25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390f67cb174_0_259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b="1">
              <a:solidFill>
                <a:schemeClr val="dk1"/>
              </a:solidFill>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a:t>
            </a:r>
            <a:r>
              <a:rPr b="1" lang="en" sz="1200">
                <a:solidFill>
                  <a:schemeClr val="dk1"/>
                </a:solidFill>
                <a:latin typeface="Lato"/>
                <a:ea typeface="Lato"/>
                <a:cs typeface="Lato"/>
                <a:sym typeface="Lato"/>
              </a:rPr>
              <a:t>Activity</a:t>
            </a:r>
            <a:r>
              <a:rPr lang="en" sz="1200">
                <a:solidFill>
                  <a:schemeClr val="dk1"/>
                </a:solidFill>
                <a:latin typeface="Lato"/>
                <a:ea typeface="Lato"/>
                <a:cs typeface="Lato"/>
                <a:sym typeface="Lato"/>
              </a:rPr>
              <a:t>: Instructor-Led Exercise</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✏️Task: </a:t>
            </a:r>
            <a:r>
              <a:rPr lang="en" sz="1200">
                <a:solidFill>
                  <a:schemeClr val="dk1"/>
                </a:solidFill>
                <a:latin typeface="Lato"/>
                <a:ea typeface="Lato"/>
                <a:cs typeface="Lato"/>
                <a:sym typeface="Lato"/>
              </a:rPr>
              <a:t>Sync Your Prototype to GitHub</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⏱️Time: </a:t>
            </a:r>
            <a:r>
              <a:rPr lang="en" sz="1200">
                <a:solidFill>
                  <a:schemeClr val="dk1"/>
                </a:solidFill>
                <a:latin typeface="Lato"/>
                <a:ea typeface="Lato"/>
                <a:cs typeface="Lato"/>
                <a:sym typeface="Lato"/>
              </a:rPr>
              <a:t>10 Minutes</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rgbClr val="CC0000"/>
                </a:solidFill>
                <a:latin typeface="Lato"/>
                <a:ea typeface="Lato"/>
                <a:cs typeface="Lato"/>
                <a:sym typeface="Lato"/>
              </a:rPr>
              <a:t>📌 Note for Instructors:</a:t>
            </a:r>
            <a:r>
              <a:rPr b="1" lang="en" sz="1200">
                <a:solidFill>
                  <a:srgbClr val="CC0000"/>
                </a:solidFill>
                <a:latin typeface="Lato"/>
                <a:ea typeface="Lato"/>
                <a:cs typeface="Lato"/>
                <a:sym typeface="Lato"/>
              </a:rPr>
              <a:t>The biggest friction point here is GitHub account creation. Ensure the  Lovable project owner has a working account before sending them to breakout rooms. Or else, make it clear that they need to be the one to do so once in the room </a:t>
            </a:r>
            <a:r>
              <a:rPr b="1" lang="en" sz="1200">
                <a:solidFill>
                  <a:srgbClr val="CC0000"/>
                </a:solidFill>
                <a:latin typeface="Lato"/>
                <a:ea typeface="Lato"/>
                <a:cs typeface="Lato"/>
                <a:sym typeface="Lato"/>
              </a:rPr>
              <a:t>together. </a:t>
            </a:r>
            <a:endParaRPr b="1" sz="1200">
              <a:solidFill>
                <a:srgbClr val="CC0000"/>
              </a:solidFill>
              <a:latin typeface="Lato"/>
              <a:ea typeface="Lato"/>
              <a:cs typeface="Lato"/>
              <a:sym typeface="Lato"/>
            </a:endParaRPr>
          </a:p>
          <a:p>
            <a:pPr indent="-304800" lvl="0" marL="457200" rtl="0" algn="just">
              <a:lnSpc>
                <a:spcPct val="115000"/>
              </a:lnSpc>
              <a:spcBef>
                <a:spcPts val="0"/>
              </a:spcBef>
              <a:spcAft>
                <a:spcPts val="0"/>
              </a:spcAft>
              <a:buClr>
                <a:srgbClr val="CC0000"/>
              </a:buClr>
              <a:buSzPts val="1200"/>
              <a:buFont typeface="Lato"/>
              <a:buChar char="●"/>
            </a:pPr>
            <a:r>
              <a:rPr b="1" lang="en" sz="1200">
                <a:solidFill>
                  <a:srgbClr val="CC0000"/>
                </a:solidFill>
                <a:latin typeface="Lato"/>
                <a:ea typeface="Lato"/>
                <a:cs typeface="Lato"/>
                <a:sym typeface="Lato"/>
              </a:rPr>
              <a:t>Emphasize that once synced, the GitHub repo is the master record. If they rename or delete it in GitHub, they break their Lovable project.</a:t>
            </a:r>
            <a:endParaRPr b="1" sz="1200">
              <a:solidFill>
                <a:srgbClr val="CC0000"/>
              </a:solidFill>
              <a:latin typeface="Lato"/>
              <a:ea typeface="Lato"/>
              <a:cs typeface="Lato"/>
              <a:sym typeface="Lato"/>
            </a:endParaRPr>
          </a:p>
          <a:p>
            <a:pPr indent="-304800" lvl="0" marL="457200" rtl="0" algn="just">
              <a:lnSpc>
                <a:spcPct val="115000"/>
              </a:lnSpc>
              <a:spcBef>
                <a:spcPts val="0"/>
              </a:spcBef>
              <a:spcAft>
                <a:spcPts val="0"/>
              </a:spcAft>
              <a:buClr>
                <a:srgbClr val="CC0000"/>
              </a:buClr>
              <a:buSzPts val="1200"/>
              <a:buFont typeface="Lato"/>
              <a:buChar char="●"/>
            </a:pPr>
            <a:r>
              <a:rPr lang="en" sz="1200">
                <a:solidFill>
                  <a:srgbClr val="CC0000"/>
                </a:solidFill>
                <a:latin typeface="Lato"/>
                <a:ea typeface="Lato"/>
                <a:cs typeface="Lato"/>
                <a:sym typeface="Lato"/>
              </a:rPr>
              <a:t>Push students to actually fill out the "Title" and "Image" in the publish settings. This is a small detail that makes the prototype look professional when shared in Slack/Teams.</a:t>
            </a:r>
            <a:endParaRPr sz="1200">
              <a:solidFill>
                <a:srgbClr val="CC0000"/>
              </a:solidFill>
              <a:latin typeface="Lato"/>
              <a:ea typeface="Lato"/>
              <a:cs typeface="Lato"/>
              <a:sym typeface="Lato"/>
            </a:endParaRPr>
          </a:p>
          <a:p>
            <a:pPr indent="-304800" lvl="0" marL="457200" rtl="0" algn="just">
              <a:lnSpc>
                <a:spcPct val="115000"/>
              </a:lnSpc>
              <a:spcBef>
                <a:spcPts val="0"/>
              </a:spcBef>
              <a:spcAft>
                <a:spcPts val="0"/>
              </a:spcAft>
              <a:buClr>
                <a:srgbClr val="CC0000"/>
              </a:buClr>
              <a:buSzPts val="1200"/>
              <a:buFont typeface="Lato"/>
              <a:buChar char="●"/>
            </a:pPr>
            <a:r>
              <a:rPr b="1" lang="en" sz="1200">
                <a:solidFill>
                  <a:srgbClr val="CC0000"/>
                </a:solidFill>
                <a:latin typeface="Lato"/>
                <a:ea typeface="Lato"/>
                <a:cs typeface="Lato"/>
                <a:sym typeface="Lato"/>
              </a:rPr>
              <a:t>Once students get their live links, ask groups to start sharing their links in the Slack channel so others can view and test!</a:t>
            </a:r>
            <a:endParaRPr b="1" sz="1200">
              <a:solidFill>
                <a:srgbClr val="CC0000"/>
              </a:solidFill>
              <a:latin typeface="Lato"/>
              <a:ea typeface="Lato"/>
              <a:cs typeface="Lato"/>
              <a:sym typeface="Lato"/>
            </a:endParaRPr>
          </a:p>
          <a:p>
            <a:pPr indent="0" lvl="0" marL="0" rtl="0" algn="just">
              <a:lnSpc>
                <a:spcPct val="115000"/>
              </a:lnSpc>
              <a:spcBef>
                <a:spcPts val="0"/>
              </a:spcBef>
              <a:spcAft>
                <a:spcPts val="0"/>
              </a:spcAft>
              <a:buNone/>
            </a:pPr>
            <a:r>
              <a:t/>
            </a:r>
            <a:endParaRPr b="1"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Scenario:</a:t>
            </a:r>
            <a:r>
              <a:rPr lang="en" sz="1200">
                <a:solidFill>
                  <a:schemeClr val="dk1"/>
                </a:solidFill>
                <a:latin typeface="Lato"/>
                <a:ea typeface="Lato"/>
                <a:cs typeface="Lato"/>
                <a:sym typeface="Lato"/>
              </a:rPr>
              <a:t> In this hands-on lab, students will move move their Fitness App from a private sandbox to the public web. Their goal is to establish a permanent Source of Truth in GitHub (for engineering) and deploy a Live URL (for stakeholders) to start the validation loop.</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Instructions:</a:t>
            </a:r>
            <a:endParaRPr b="1"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lang="en" sz="1200">
                <a:solidFill>
                  <a:schemeClr val="dk1"/>
                </a:solidFill>
                <a:latin typeface="Lato"/>
                <a:ea typeface="Lato"/>
                <a:cs typeface="Lato"/>
                <a:sym typeface="Lato"/>
              </a:rPr>
              <a:t>👉 Make sure students are following along with the </a:t>
            </a:r>
            <a:r>
              <a:rPr lang="en" sz="1200" u="sng">
                <a:solidFill>
                  <a:schemeClr val="hlink"/>
                </a:solidFill>
                <a:latin typeface="Lato"/>
                <a:ea typeface="Lato"/>
                <a:cs typeface="Lato"/>
                <a:sym typeface="Lato"/>
                <a:hlinkClick r:id="rId2"/>
              </a:rPr>
              <a:t>detailed walkthrough guide</a:t>
            </a:r>
            <a:endParaRPr sz="1200">
              <a:solidFill>
                <a:schemeClr val="dk1"/>
              </a:solidFill>
              <a:latin typeface="Lato"/>
              <a:ea typeface="Lato"/>
              <a:cs typeface="Lato"/>
              <a:sym typeface="Lato"/>
            </a:endParaRPr>
          </a:p>
          <a:p>
            <a:pPr indent="-304800" lvl="0" marL="457200" rtl="0" algn="just">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Identify the project owner in each group—this is the person who owns the Lovable project file. They must be the one to sign in to their GitHub account, or create a free one if they haven't already, as they are the only one who needs it for this step.</a:t>
            </a:r>
            <a:endParaRPr sz="1200">
              <a:solidFill>
                <a:schemeClr val="dk1"/>
              </a:solidFill>
              <a:latin typeface="Lato"/>
              <a:ea typeface="Lato"/>
              <a:cs typeface="Lato"/>
              <a:sym typeface="Lato"/>
            </a:endParaRPr>
          </a:p>
          <a:p>
            <a:pPr indent="-304800" lvl="0" marL="457200" rtl="0" algn="just">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Have the group open their Lovable project and guide the project owner to connect the prototype to GitHub, following the specific authentication steps in the walkthrough guide.</a:t>
            </a:r>
            <a:endParaRPr sz="1200">
              <a:solidFill>
                <a:schemeClr val="dk1"/>
              </a:solidFill>
              <a:latin typeface="Lato"/>
              <a:ea typeface="Lato"/>
              <a:cs typeface="Lato"/>
              <a:sym typeface="Lato"/>
            </a:endParaRPr>
          </a:p>
          <a:p>
            <a:pPr indent="-304800" lvl="0" marL="457200" rtl="0" algn="just">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Warn the students that once they sync, GitHub becomes the master record, so they must never rename or delete that repository or they will break the connection.</a:t>
            </a:r>
            <a:endParaRPr sz="1200">
              <a:solidFill>
                <a:schemeClr val="dk1"/>
              </a:solidFill>
              <a:latin typeface="Lato"/>
              <a:ea typeface="Lato"/>
              <a:cs typeface="Lato"/>
              <a:sym typeface="Lato"/>
            </a:endParaRPr>
          </a:p>
          <a:p>
            <a:pPr indent="-304800" lvl="0" marL="457200" rtl="0" algn="just">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Prompt groups to configure the prototype's Title, Icon, and Description in the publishing settings before they click "Publish," ensuring the link looks professional when shared.</a:t>
            </a:r>
            <a:endParaRPr sz="1200">
              <a:solidFill>
                <a:schemeClr val="dk1"/>
              </a:solidFill>
              <a:latin typeface="Lato"/>
              <a:ea typeface="Lato"/>
              <a:cs typeface="Lato"/>
              <a:sym typeface="Lato"/>
            </a:endParaRPr>
          </a:p>
          <a:p>
            <a:pPr indent="-304800" lvl="0" marL="457200" rtl="0" algn="just">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Have the GitHub owner click the repository link to verify that the code is safe and visible in GitHub (The "Save" Point).</a:t>
            </a:r>
            <a:endParaRPr sz="1200">
              <a:solidFill>
                <a:schemeClr val="dk1"/>
              </a:solidFill>
              <a:latin typeface="Lato"/>
              <a:ea typeface="Lato"/>
              <a:cs typeface="Lato"/>
              <a:sym typeface="Lato"/>
            </a:endParaRPr>
          </a:p>
          <a:p>
            <a:pPr indent="-304800" lvl="0" marL="457200" rtl="0" algn="just">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Instruct the project owner to share the live URL </a:t>
            </a:r>
            <a:r>
              <a:rPr lang="en" sz="1200">
                <a:solidFill>
                  <a:schemeClr val="dk1"/>
                </a:solidFill>
                <a:latin typeface="Lato"/>
                <a:ea typeface="Lato"/>
                <a:cs typeface="Lato"/>
                <a:sym typeface="Lato"/>
              </a:rPr>
              <a:t>with</a:t>
            </a:r>
            <a:r>
              <a:rPr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their</a:t>
            </a:r>
            <a:r>
              <a:rPr lang="en" sz="1200">
                <a:solidFill>
                  <a:schemeClr val="dk1"/>
                </a:solidFill>
                <a:latin typeface="Lato"/>
                <a:ea typeface="Lato"/>
                <a:cs typeface="Lato"/>
                <a:sym typeface="Lato"/>
              </a:rPr>
              <a:t> teammates and also in the Slack channel so others can see what their group has done. </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lang="en" sz="1200">
                <a:solidFill>
                  <a:srgbClr val="CC0000"/>
                </a:solidFill>
                <a:latin typeface="Lato"/>
                <a:ea typeface="Lato"/>
                <a:cs typeface="Lato"/>
                <a:sym typeface="Lato"/>
              </a:rPr>
              <a:t>Call out that that link will also be added to their final project deliverables deck with the screenshots, and that those groups who will </a:t>
            </a:r>
            <a:r>
              <a:rPr lang="en" sz="1200">
                <a:solidFill>
                  <a:srgbClr val="CC0000"/>
                </a:solidFill>
                <a:latin typeface="Lato"/>
                <a:ea typeface="Lato"/>
                <a:cs typeface="Lato"/>
                <a:sym typeface="Lato"/>
              </a:rPr>
              <a:t>volunteer to demo can walk everyone through their prototype via the live link.</a:t>
            </a:r>
            <a:endParaRPr sz="1200">
              <a:solidFill>
                <a:srgbClr val="CC0000"/>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rgbClr val="CC0000"/>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Repeat warning: Only the </a:t>
            </a:r>
            <a:r>
              <a:rPr b="1" lang="en">
                <a:solidFill>
                  <a:schemeClr val="dk1"/>
                </a:solidFill>
              </a:rPr>
              <a:t>workspace owner</a:t>
            </a:r>
            <a:r>
              <a:rPr lang="en">
                <a:solidFill>
                  <a:schemeClr val="dk1"/>
                </a:solidFill>
              </a:rPr>
              <a:t> should link GitHub.</a:t>
            </a:r>
            <a:endParaRPr>
              <a:solidFill>
                <a:schemeClr val="dk1"/>
              </a:solidFill>
            </a:endParaRPr>
          </a:p>
          <a:p>
            <a:pPr indent="0" lvl="0" marL="0" rtl="0" algn="just">
              <a:lnSpc>
                <a:spcPct val="115000"/>
              </a:lnSpc>
              <a:spcBef>
                <a:spcPts val="0"/>
              </a:spcBef>
              <a:spcAft>
                <a:spcPts val="0"/>
              </a:spcAft>
              <a:buNone/>
            </a:pPr>
            <a:r>
              <a:rPr lang="en">
                <a:solidFill>
                  <a:schemeClr val="dk1"/>
                </a:solidFill>
              </a:rPr>
              <a:t>If someone else pushes, the project link breaks.</a:t>
            </a:r>
            <a:endParaRPr sz="1200">
              <a:solidFill>
                <a:srgbClr val="CC0000"/>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 Reminder to create Breakout Groups in Zoom</a:t>
            </a:r>
            <a:endParaRPr b="1" sz="1200">
              <a:solidFill>
                <a:schemeClr val="dk1"/>
              </a:solidFill>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1" name="Shape 1921"/>
        <p:cNvGrpSpPr/>
        <p:nvPr/>
      </p:nvGrpSpPr>
      <p:grpSpPr>
        <a:xfrm>
          <a:off x="0" y="0"/>
          <a:ext cx="0" cy="0"/>
          <a:chOff x="0" y="0"/>
          <a:chExt cx="0" cy="0"/>
        </a:xfrm>
      </p:grpSpPr>
      <p:sp>
        <p:nvSpPr>
          <p:cNvPr id="1922" name="Google Shape;1922;g390f67cb174_0_5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3" name="Google Shape;1923;g390f67cb174_0_5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a:t>
            </a:r>
            <a:r>
              <a:rPr b="1" lang="en" sz="1200">
                <a:solidFill>
                  <a:schemeClr val="dk1"/>
                </a:solidFill>
                <a:latin typeface="Lato"/>
                <a:ea typeface="Lato"/>
                <a:cs typeface="Lato"/>
                <a:sym typeface="Lato"/>
              </a:rPr>
              <a:t>Activity</a:t>
            </a:r>
            <a:r>
              <a:rPr lang="en" sz="1200">
                <a:solidFill>
                  <a:schemeClr val="dk1"/>
                </a:solidFill>
                <a:latin typeface="Lato"/>
                <a:ea typeface="Lato"/>
                <a:cs typeface="Lato"/>
                <a:sym typeface="Lato"/>
              </a:rPr>
              <a:t>: Individual Activity</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💬Topic: </a:t>
            </a:r>
            <a:r>
              <a:rPr lang="en" sz="1200">
                <a:solidFill>
                  <a:schemeClr val="dk1"/>
                </a:solidFill>
                <a:latin typeface="Lato"/>
                <a:ea typeface="Lato"/>
                <a:cs typeface="Lato"/>
                <a:sym typeface="Lato"/>
              </a:rPr>
              <a:t>Prototype Feedback Loop</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⏱️Time: </a:t>
            </a:r>
            <a:r>
              <a:rPr lang="en" sz="1200">
                <a:solidFill>
                  <a:schemeClr val="dk1"/>
                </a:solidFill>
                <a:latin typeface="Lato"/>
                <a:ea typeface="Lato"/>
                <a:cs typeface="Lato"/>
                <a:sym typeface="Lato"/>
              </a:rPr>
              <a:t>10</a:t>
            </a:r>
            <a:r>
              <a:rPr lang="en" sz="1200">
                <a:solidFill>
                  <a:schemeClr val="dk1"/>
                </a:solidFill>
                <a:latin typeface="Lato"/>
                <a:ea typeface="Lato"/>
                <a:cs typeface="Lato"/>
                <a:sym typeface="Lato"/>
              </a:rPr>
              <a:t> Minutes</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rgbClr val="CC0000"/>
                </a:solidFill>
                <a:latin typeface="Lato"/>
                <a:ea typeface="Lato"/>
                <a:cs typeface="Lato"/>
                <a:sym typeface="Lato"/>
              </a:rPr>
              <a:t>📌 Note for </a:t>
            </a:r>
            <a:r>
              <a:rPr b="1" lang="en" sz="1200">
                <a:solidFill>
                  <a:srgbClr val="CC0000"/>
                </a:solidFill>
                <a:latin typeface="Lato"/>
                <a:ea typeface="Lato"/>
                <a:cs typeface="Lato"/>
                <a:sym typeface="Lato"/>
              </a:rPr>
              <a:t>Instructors</a:t>
            </a:r>
            <a:r>
              <a:rPr b="1" lang="en" sz="1200">
                <a:solidFill>
                  <a:srgbClr val="CC0000"/>
                </a:solidFill>
                <a:latin typeface="Lato"/>
                <a:ea typeface="Lato"/>
                <a:cs typeface="Lato"/>
                <a:sym typeface="Lato"/>
              </a:rPr>
              <a:t>: If groups haven’t yet shared their links after the lab, stress they need to share in the cohort channel so others can give them feedback.</a:t>
            </a:r>
            <a:endParaRPr b="1" sz="1200">
              <a:solidFill>
                <a:srgbClr val="CC0000"/>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Scenario</a:t>
            </a:r>
            <a:r>
              <a:rPr b="1"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You successfully moved your app from the private editor to a public, shareable URL. So let’s share with our classmates and start getting feedback! Choose the type of feedback you would like to leave on two different group’s prototype: a bug, friction you noticed, or a future feature idea. Head to your designated cohort Slack channel and pick at least two different group’s prototypes to give feedback on.</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Instructions</a:t>
            </a:r>
            <a:r>
              <a:rPr b="1" lang="en" sz="1200">
                <a:solidFill>
                  <a:schemeClr val="dk1"/>
                </a:solidFill>
                <a:latin typeface="Lato"/>
                <a:ea typeface="Lato"/>
                <a:cs typeface="Lato"/>
                <a:sym typeface="Lato"/>
              </a:rPr>
              <a:t>:</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Choose at least two different deployed Lovable links your classmates have shared.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Explore and test their prototype for a few minutes. Then, in the same thread as the link was posted, leave one piece of specific feedback for each.</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g390f67cb174_0_56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6" name="Google Shape;1936;g390f67cb174_0_56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02. </a:t>
            </a:r>
            <a:r>
              <a:rPr lang="en" sz="1400">
                <a:solidFill>
                  <a:srgbClr val="7F7F7F"/>
                </a:solidFill>
                <a:latin typeface="Poppins SemiBold"/>
                <a:ea typeface="Poppins SemiBold"/>
                <a:cs typeface="Poppins SemiBold"/>
                <a:sym typeface="Poppins SemiBold"/>
              </a:rPr>
              <a:t>Collecting Feedback for Improved Prototype Iterations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9" name="Shape 1939"/>
        <p:cNvGrpSpPr/>
        <p:nvPr/>
      </p:nvGrpSpPr>
      <p:grpSpPr>
        <a:xfrm>
          <a:off x="0" y="0"/>
          <a:ext cx="0" cy="0"/>
          <a:chOff x="0" y="0"/>
          <a:chExt cx="0" cy="0"/>
        </a:xfrm>
      </p:grpSpPr>
      <p:sp>
        <p:nvSpPr>
          <p:cNvPr id="1940" name="Google Shape;1940;g390f67cb174_0_5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1" name="Google Shape;1941;g390f67cb174_0_5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You’ve how to build the prototype. Now, you need to learn how to leverage the data it collects. This is why feedback is essential.</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As PMs you know feedback is essential for data; that’s no different with prototyping. Here’s why it matters for you product learning loop:</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The Trust Builder: </a:t>
            </a:r>
            <a:r>
              <a:rPr lang="en" sz="1200">
                <a:solidFill>
                  <a:schemeClr val="dk1"/>
                </a:solidFill>
                <a:latin typeface="Lato"/>
                <a:ea typeface="Lato"/>
                <a:cs typeface="Lato"/>
                <a:sym typeface="Lato"/>
              </a:rPr>
              <a:t>In the past, you might have shared a prototype and stakeholders gave you their opinion ("I think this button should be blue"). Now, you counter that with data: "Actually, 90% of users successfully completed the task with the current button color. Let's focus on the workflow instead." User data builds trust in the viability of your design.</a:t>
            </a:r>
            <a:endParaRPr sz="1200">
              <a:solidFill>
                <a:schemeClr val="dk1"/>
              </a:solidFill>
              <a:latin typeface="Lato"/>
              <a:ea typeface="Lato"/>
              <a:cs typeface="Lato"/>
              <a:sym typeface="Lato"/>
            </a:endParaRPr>
          </a:p>
          <a:p>
            <a:pPr indent="-304800" lvl="0" marL="457200" rtl="0" algn="l">
              <a:spcBef>
                <a:spcPts val="100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The Budget Unlocker: Y</a:t>
            </a:r>
            <a:r>
              <a:rPr lang="en" sz="1200">
                <a:solidFill>
                  <a:schemeClr val="dk1"/>
                </a:solidFill>
                <a:latin typeface="Lato"/>
                <a:ea typeface="Lato"/>
                <a:cs typeface="Lato"/>
                <a:sym typeface="Lato"/>
              </a:rPr>
              <a:t>ou are not getting $100k for an engineering sprint because your prototype looks nice. You are getting it because you have data proving that users will use this feature, they will click "Buy," or they will complete the core task. Data is the only language that gets resources approved.</a:t>
            </a:r>
            <a:endParaRPr sz="1200">
              <a:solidFill>
                <a:schemeClr val="dk1"/>
              </a:solidFill>
              <a:latin typeface="Lato"/>
              <a:ea typeface="Lato"/>
              <a:cs typeface="Lato"/>
              <a:sym typeface="Lato"/>
            </a:endParaRPr>
          </a:p>
          <a:p>
            <a:pPr indent="-304800" lvl="0" marL="457200" rtl="0" algn="l">
              <a:spcBef>
                <a:spcPts val="1000"/>
              </a:spcBef>
              <a:spcAft>
                <a:spcPts val="1000"/>
              </a:spcAft>
              <a:buClr>
                <a:schemeClr val="dk1"/>
              </a:buClr>
              <a:buSzPts val="1200"/>
              <a:buFont typeface="Lato"/>
              <a:buAutoNum type="arabicPeriod"/>
            </a:pPr>
            <a:r>
              <a:rPr b="1" lang="en" sz="1200">
                <a:solidFill>
                  <a:schemeClr val="dk1"/>
                </a:solidFill>
                <a:latin typeface="Lato"/>
                <a:ea typeface="Lato"/>
                <a:cs typeface="Lato"/>
                <a:sym typeface="Lato"/>
              </a:rPr>
              <a:t> The Roadmap Optimizer: </a:t>
            </a:r>
            <a:r>
              <a:rPr lang="en" sz="1200">
                <a:solidFill>
                  <a:schemeClr val="dk1"/>
                </a:solidFill>
                <a:latin typeface="Lato"/>
                <a:ea typeface="Lato"/>
                <a:cs typeface="Lato"/>
                <a:sym typeface="Lato"/>
              </a:rPr>
              <a:t>This is the most critical strategic point. User data prevents massive, expensive rework. You build the feature that users actually need, not the one you thought they needed. This optimizes your entire future roadmap.</a:t>
            </a:r>
            <a:endParaRPr sz="1200">
              <a:solidFill>
                <a:schemeClr val="dk1"/>
              </a:solidFill>
              <a:latin typeface="Lato"/>
              <a:ea typeface="Lato"/>
              <a:cs typeface="Lato"/>
              <a:sym typeface="La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378131a949f_0_10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378131a949f_0_10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How do you know if what you’ve built is actually working? Because you are now testing a functional prototype, you can collect signals that static designs simply cannot provide. You can map these signals directly back to the FUDI framework (Functionality, User Flow, Design, Interaction) we used to build our prompts in Module 3.</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Here’s how to move beyond validating the layout and dig into your prototype’s logic:</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Output Quality (The "Utility" Check)</a:t>
            </a:r>
            <a:r>
              <a:rPr b="1" lang="en" sz="1200">
                <a:solidFill>
                  <a:schemeClr val="dk1"/>
                </a:solidFill>
                <a:latin typeface="Lato"/>
                <a:ea typeface="Lato"/>
                <a:cs typeface="Lato"/>
                <a:sym typeface="Lato"/>
              </a:rPr>
              <a:t>:</a:t>
            </a:r>
            <a:r>
              <a:rPr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This validates your Functionality. Because your prototype generates real results, you aren't just testing if the code works; you are testing if the answer is right. Watch for manual edits. Think of your final project prototype: If a user generates a workout plan and immediately edits every line or hits "regenerate," that is a behavioral failure signal.</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Example</a:t>
            </a:r>
            <a:r>
              <a:rPr lang="en" sz="1200">
                <a:solidFill>
                  <a:schemeClr val="dk1"/>
                </a:solidFill>
                <a:latin typeface="Lato"/>
                <a:ea typeface="Lato"/>
                <a:cs typeface="Lato"/>
                <a:sym typeface="Lato"/>
              </a:rPr>
              <a:t>: Spotify: </a:t>
            </a:r>
            <a:r>
              <a:rPr lang="en" sz="1200">
                <a:solidFill>
                  <a:schemeClr val="dk1"/>
                </a:solidFill>
                <a:latin typeface="Lato"/>
                <a:ea typeface="Lato"/>
                <a:cs typeface="Lato"/>
                <a:sym typeface="Lato"/>
              </a:rPr>
              <a:t>Spotify treats a song skip as a failure of their recommendation algorithm, a "regenerate" click tells you your prompt logic needs iteration.</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Latency Tolerance (The "Friction" Check)</a:t>
            </a:r>
            <a:r>
              <a:rPr b="1"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This validates your Interaction. Unlike static mocks which are instant, real AI has processing delays. You need to measure if the "Time-to-Value" is acceptable. Watch for abandonment during the "spinner." Think of your fitness app: If a user decides to leave the prototype or </a:t>
            </a:r>
            <a:r>
              <a:rPr lang="en" sz="1200">
                <a:solidFill>
                  <a:schemeClr val="dk1"/>
                </a:solidFill>
                <a:latin typeface="Lato"/>
                <a:ea typeface="Lato"/>
                <a:cs typeface="Lato"/>
                <a:sym typeface="Lato"/>
              </a:rPr>
              <a:t>click</a:t>
            </a:r>
            <a:r>
              <a:rPr lang="en" sz="1200">
                <a:solidFill>
                  <a:schemeClr val="dk1"/>
                </a:solidFill>
                <a:latin typeface="Lato"/>
                <a:ea typeface="Lato"/>
                <a:cs typeface="Lato"/>
                <a:sym typeface="Lato"/>
              </a:rPr>
              <a:t> somewhere else while waiting, that tells you how long (or short!) they’re willing to wait for your idea.</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Example: Google: Google found that just 400 </a:t>
            </a:r>
            <a:r>
              <a:rPr lang="en" sz="1200">
                <a:solidFill>
                  <a:schemeClr val="dk1"/>
                </a:solidFill>
                <a:latin typeface="Lato"/>
                <a:ea typeface="Lato"/>
                <a:cs typeface="Lato"/>
                <a:sym typeface="Lato"/>
              </a:rPr>
              <a:t>milliseconds</a:t>
            </a:r>
            <a:r>
              <a:rPr lang="en" sz="1200">
                <a:solidFill>
                  <a:schemeClr val="dk1"/>
                </a:solidFill>
                <a:latin typeface="Lato"/>
                <a:ea typeface="Lato"/>
                <a:cs typeface="Lato"/>
                <a:sym typeface="Lato"/>
              </a:rPr>
              <a:t> of latency caused users to drop off. Your prototype is the only place to test if users will actually wait 10 seconds for your AI, or if you need to engineer a faster solution.</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Value Capture (The "Fit" Check):</a:t>
            </a:r>
            <a:r>
              <a:rPr b="1"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This validates the overall User Flow and value proposition. You are moving beyond "sentiment" (asking if they like it) to "utility" (seeing if they keep it). Watch for "theft” behaviours like screenshots or copying. In your fitness app, if a user generates a meal plan and immediately screenshots it to use at the grocery store, that is the ultimate validation. It tells you the output was valuable enough to "take home" and use in real life, even though the app isn't finished.</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Example: Instagram: Instagram weights "Saves" higher than "Likes" because a Save indicates deep value. If a user screenshots the meal plan your AI generated to use later, you have irrefutable proof of Product-Market Fit.</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Inter"/>
              <a:ea typeface="Inter"/>
              <a:cs typeface="Inter"/>
              <a:sym typeface="Inte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g378131a949f_0_1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4" name="Google Shape;1994;g378131a949f_0_1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Standard PM advice is to "talk to users." But with a functional prototype, you need to move from asking what they think to observing how they struggle:</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Guided Shadowing (The "Silent" Observer):</a:t>
            </a:r>
            <a:r>
              <a:rPr b="1"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Don't interview; observe. Watch users interact with your prototype live without explaining how it works. That’s because while standard interviews allow users to rationalize their confusion ("I think I would use this..."), in a functional prototype, you need to watch the cursor. If they hover over a button but don't click, or if they navigate to a page and immediately hit "Back," you have captured a behavioral failure signal—an "Unspoken Friction"—that tells you the user flow is broken</a:t>
            </a:r>
            <a:r>
              <a:rPr lang="en" sz="1200">
                <a:solidFill>
                  <a:schemeClr val="dk1"/>
                </a:solidFill>
                <a:latin typeface="Lato"/>
                <a:ea typeface="Lato"/>
                <a:cs typeface="Lato"/>
                <a:sym typeface="Lato"/>
              </a:rPr>
              <a:t>.</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i="1" lang="en" sz="1200">
                <a:solidFill>
                  <a:schemeClr val="dk1"/>
                </a:solidFill>
                <a:latin typeface="Lato"/>
                <a:ea typeface="Lato"/>
                <a:cs typeface="Lato"/>
                <a:sym typeface="Lato"/>
              </a:rPr>
              <a:t>Example: </a:t>
            </a:r>
            <a:r>
              <a:rPr i="1" lang="en" sz="1200">
                <a:solidFill>
                  <a:schemeClr val="dk1"/>
                </a:solidFill>
                <a:latin typeface="Lato"/>
                <a:ea typeface="Lato"/>
                <a:cs typeface="Lato"/>
                <a:sym typeface="Lato"/>
              </a:rPr>
              <a:t>Imagine</a:t>
            </a:r>
            <a:r>
              <a:rPr i="1" lang="en" sz="1200">
                <a:solidFill>
                  <a:schemeClr val="dk1"/>
                </a:solidFill>
                <a:latin typeface="Lato"/>
                <a:ea typeface="Lato"/>
                <a:cs typeface="Lato"/>
                <a:sym typeface="Lato"/>
              </a:rPr>
              <a:t> you built a B2B analytics dashboard. During observation, you notice users consistently hover their mouse over the "Revenue" chart for 5 seconds but never click the "Drill Down" feature.The friction isn't technical; it's conceptual. Users didn't realize the chart was interactive because the hover state wasn't obvious. A survey would have just said "I couldn't find the details," but shadowing revealed why.</a:t>
            </a:r>
            <a:endParaRPr i="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Contextual Interception (The "Micro" Loop):</a:t>
            </a:r>
            <a:r>
              <a:rPr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Instead of a generic exit survey, place feedback triggers directly on the specific results the prototype generates (e.g., a "report issue" or rating on a dashboard widget). Don't send an email 3 days later asking "Did you like the prototype?" Because your prototype is functional, users are judging specific data points. By placing a simple "Thumbs Down" or "Flag" trigger next to a specific dashboard chart or search result, you capture the exact moment the logic failed them, rather than a vague memory of the experience later. This turns your users into QA testers who help you refine the logic.</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i="1" lang="en" sz="1200">
                <a:solidFill>
                  <a:schemeClr val="dk1"/>
                </a:solidFill>
                <a:latin typeface="Lato"/>
                <a:ea typeface="Lato"/>
                <a:cs typeface="Lato"/>
                <a:sym typeface="Lato"/>
              </a:rPr>
              <a:t>Example: Imagine you’ve built an internal search tool for customer support. You place a simple "Is this relevant?" [Yes/No] toggle next to each search result. You discover that while the search loads fast (technical success), the 3rd result is consistently marked "No" (logic failure). This specific data point allows you to tune the ranking algorithm, which general feedback like "Search is bad" would never catch.</a:t>
            </a:r>
            <a:endParaRPr i="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Session Replay (The "DVR" Method)</a:t>
            </a:r>
            <a:r>
              <a:rPr b="1"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Surveys lie; video doesn't. Asking a user "Did it load fast enough?" yields a subjective answer. Watching a recording of them tab-switching to check Slack while your prototype spins gives you the objective truth about their patience threshold. This is the only way to validate the "performance" aspect of your prototype.</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i="1" lang="en" sz="1200">
                <a:solidFill>
                  <a:schemeClr val="dk1"/>
                </a:solidFill>
                <a:latin typeface="Lato"/>
                <a:ea typeface="Lato"/>
                <a:cs typeface="Lato"/>
                <a:sym typeface="Lato"/>
              </a:rPr>
              <a:t>Example: Imagine you built a FinTech Loan application prototype. Reviewing recordings reveals that 30% of users "rage click" (click repeatedly) on the "Submit" button during the 3-second API validation pause. The latency is acceptable, but the feedback is missing. Users thought the app froze. The fix wasn't faster code; it was adding a simple "Validating..." loading state to reassure the user.</a:t>
            </a:r>
            <a:endParaRPr i="1" sz="1200">
              <a:solidFill>
                <a:schemeClr val="dk1"/>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3a64b7cbf98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3a64b7cbf98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Aside from the regular means of collecting feedback, which you’re likely familiar with as PMs, there are ways within Lovable itself to build direct feedback loops.</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Passive Tracking:</a:t>
            </a:r>
            <a:r>
              <a:rPr lang="en" sz="1200">
                <a:solidFill>
                  <a:schemeClr val="dk1"/>
                </a:solidFill>
                <a:latin typeface="Lato"/>
                <a:ea typeface="Lato"/>
                <a:cs typeface="Lato"/>
                <a:sym typeface="Lato"/>
              </a:rPr>
              <a:t> Once you hit publish, Lovable automatically tracks the basics. You can see visitors, pageviews, and bounce rates right in your dashboard. This maps directly to the "Behavior" signal we just discussed. If your bounce rate is high, your landing page is failing. </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Active Tracking: </a:t>
            </a:r>
            <a:r>
              <a:rPr lang="en" sz="1200">
                <a:solidFill>
                  <a:schemeClr val="dk1"/>
                </a:solidFill>
                <a:latin typeface="Lato"/>
                <a:ea typeface="Lato"/>
                <a:cs typeface="Lato"/>
                <a:sym typeface="Lato"/>
              </a:rPr>
              <a:t>To get Sentiment, you have to ask for it. But you don't need to code a form from scratch. You can simply prompt Lovable to build it for you.</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Example: Prompt Lovable and ask for a FAB (Floating Action Button). This appears as a floating icon in the bottom right corner of your screen.</a:t>
            </a:r>
            <a:endParaRPr sz="1200">
              <a:solidFill>
                <a:schemeClr val="dk1"/>
              </a:solidFill>
              <a:latin typeface="Lato"/>
              <a:ea typeface="Lato"/>
              <a:cs typeface="Lato"/>
              <a:sym typeface="Lato"/>
            </a:endParaRPr>
          </a:p>
          <a:p>
            <a:pPr indent="-304800" lvl="1" marL="13716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The Prompt: You literally type: "Add a floating action button for user feedback and save it to Supabase".</a:t>
            </a:r>
            <a:endParaRPr sz="1200">
              <a:solidFill>
                <a:schemeClr val="dk1"/>
              </a:solidFill>
              <a:latin typeface="Lato"/>
              <a:ea typeface="Lato"/>
              <a:cs typeface="Lato"/>
              <a:sym typeface="Lato"/>
            </a:endParaRPr>
          </a:p>
          <a:p>
            <a:pPr indent="-304800" lvl="1" marL="13716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The Result: Lovable generates the UI, connects the backend, and you start collecting user thoughts immediately.</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g3b1550d3e17_1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41" name="Google Shape;2041;g3b1550d3e17_1_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Data is useless unless it drives action. We are moving beyond the standard "Build-Measure-Learn" cycle to a tighter "Feedback-to-Code" loop to capture high-fidelity signal. In AI prototyping, you can often iterate faster than you can prioritize a backlog.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Synthesize (The AI Triage): </a:t>
            </a:r>
            <a:r>
              <a:rPr lang="en" sz="1200">
                <a:solidFill>
                  <a:schemeClr val="dk1"/>
                </a:solidFill>
                <a:latin typeface="Lato"/>
                <a:ea typeface="Lato"/>
                <a:cs typeface="Lato"/>
                <a:sym typeface="Lato"/>
              </a:rPr>
              <a:t>You don't have time to re-watch 10 hours of Session Replays or read every Contextual Interception log. Export the transcripts from your Shadowing sessions or the logs from your "Thumbs Down" triggers. Feed them into an LLM to categorize the chaos. It will tell you: "Users are rage-clicking (Session Replay)" vs. "Users are flagging bad answers (Interception).</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Strategize (The Decision):</a:t>
            </a:r>
            <a:r>
              <a:rPr lang="en" sz="1200">
                <a:solidFill>
                  <a:schemeClr val="dk1"/>
                </a:solidFill>
                <a:latin typeface="Lato"/>
                <a:ea typeface="Lato"/>
                <a:cs typeface="Lato"/>
                <a:sym typeface="Lato"/>
              </a:rPr>
              <a:t> Look at the source of the friction. If your Session Replay showed users struggling to click a button, that is a Visual/Surgical fix (Click-to-Edit). If your Shadowing revealed that users were confused by the AI's answer, that is a Logic/Behavior fix (Conversational Re-prompt). </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Implement (The Auto-Fix): </a:t>
            </a:r>
            <a:r>
              <a:rPr lang="en" sz="1200">
                <a:solidFill>
                  <a:schemeClr val="dk1"/>
                </a:solidFill>
                <a:latin typeface="Lato"/>
                <a:ea typeface="Lato"/>
                <a:cs typeface="Lato"/>
                <a:sym typeface="Lato"/>
              </a:rPr>
              <a:t>Don't summarize the feedback; transfer it. Take the specific quote you heard during Shadowing—"I wish this table showed prices"—and paste it directly into your prototyping tool (like Lovable). Tell the builder: "Here is the user feedback. Update the code to solve this specific friction point."</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Validate (The Proof): </a:t>
            </a:r>
            <a:r>
              <a:rPr lang="en" sz="1200">
                <a:solidFill>
                  <a:schemeClr val="dk1"/>
                </a:solidFill>
                <a:latin typeface="Lato"/>
                <a:ea typeface="Lato"/>
                <a:cs typeface="Lato"/>
                <a:sym typeface="Lato"/>
              </a:rPr>
              <a:t>Close the loop using the same method you started with. If you fixed a loading state found in session replay, watch the new replays—did the hesitation stop? If you fixed a hallucination found via interception, did the "Thumbs Down" rate drop? You aren't done until the signal </a:t>
            </a:r>
            <a:r>
              <a:rPr lang="en" sz="1200">
                <a:solidFill>
                  <a:schemeClr val="dk1"/>
                </a:solidFill>
                <a:latin typeface="Lato"/>
                <a:ea typeface="Lato"/>
                <a:cs typeface="Lato"/>
                <a:sym typeface="Lato"/>
              </a:rPr>
              <a:t>changes</a:t>
            </a:r>
            <a:r>
              <a:rPr lang="en" sz="1200">
                <a:solidFill>
                  <a:schemeClr val="dk1"/>
                </a:solidFill>
                <a:latin typeface="Lato"/>
                <a:ea typeface="Lato"/>
                <a:cs typeface="Lato"/>
                <a:sym typeface="Lato"/>
              </a:rPr>
              <a:t>.</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39529d182de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39529d182de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just">
              <a:lnSpc>
                <a:spcPct val="115000"/>
              </a:lnSpc>
              <a:spcBef>
                <a:spcPts val="0"/>
              </a:spcBef>
              <a:spcAft>
                <a:spcPts val="0"/>
              </a:spcAft>
              <a:buClr>
                <a:schemeClr val="dk1"/>
              </a:buClr>
              <a:buSzPts val="1100"/>
              <a:buFont typeface="Arial"/>
              <a:buNone/>
            </a:pPr>
            <a:r>
              <a:rPr b="1" lang="en" sz="1200">
                <a:solidFill>
                  <a:srgbClr val="CC0000"/>
                </a:solidFill>
                <a:latin typeface="Lato"/>
                <a:ea typeface="Lato"/>
                <a:cs typeface="Lato"/>
                <a:sym typeface="Lato"/>
              </a:rPr>
              <a:t>📌Note for instructors: Please </a:t>
            </a:r>
            <a:r>
              <a:rPr b="1" lang="en" sz="1200" u="sng">
                <a:solidFill>
                  <a:srgbClr val="CC0000"/>
                </a:solidFill>
                <a:latin typeface="Lato"/>
                <a:ea typeface="Lato"/>
                <a:cs typeface="Lato"/>
                <a:sym typeface="Lato"/>
              </a:rPr>
              <a:t>do not share the link to the slide deck with students.</a:t>
            </a:r>
            <a:r>
              <a:rPr b="1" lang="en" sz="1200">
                <a:solidFill>
                  <a:srgbClr val="CC0000"/>
                </a:solidFill>
                <a:latin typeface="Lato"/>
                <a:ea typeface="Lato"/>
                <a:cs typeface="Lato"/>
                <a:sym typeface="Lato"/>
              </a:rPr>
              <a:t> If they want to view the deck, send them to the LMS where they can view it from there. </a:t>
            </a:r>
            <a:br>
              <a:rPr b="1" lang="en" sz="1200">
                <a:solidFill>
                  <a:srgbClr val="CC0000"/>
                </a:solidFill>
                <a:latin typeface="Lato"/>
                <a:ea typeface="Lato"/>
                <a:cs typeface="Lato"/>
                <a:sym typeface="Lato"/>
              </a:rPr>
            </a:br>
            <a:endParaRPr b="1" sz="1200">
              <a:solidFill>
                <a:srgbClr val="CC0000"/>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Where to access content?</a:t>
            </a: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You can</a:t>
            </a:r>
            <a:r>
              <a:rPr lang="en" sz="1200" u="sng">
                <a:solidFill>
                  <a:schemeClr val="dk1"/>
                </a:solidFill>
                <a:latin typeface="Lato"/>
                <a:ea typeface="Lato"/>
                <a:cs typeface="Lato"/>
                <a:sym typeface="Lato"/>
              </a:rPr>
              <a:t> view the deck</a:t>
            </a:r>
            <a:r>
              <a:rPr lang="en" sz="1200">
                <a:solidFill>
                  <a:schemeClr val="dk1"/>
                </a:solidFill>
                <a:latin typeface="Lato"/>
                <a:ea typeface="Lato"/>
                <a:cs typeface="Lato"/>
                <a:sym typeface="Lato"/>
              </a:rPr>
              <a:t> from Docebo. </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ℹ️ All students should have access to the LMS (Docebo) with all the class materials by now. If not, please reach out to Student Success directly in Slack. </a:t>
            </a:r>
            <a:endParaRPr sz="1200">
              <a:solidFill>
                <a:schemeClr val="dk1"/>
              </a:solidFill>
              <a:latin typeface="Lato"/>
              <a:ea typeface="Lato"/>
              <a:cs typeface="Lato"/>
              <a:sym typeface="La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378131a949f_0_1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378131a949f_0_1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Once you’ve extracted your key insights and are ready to make your next move, here are three specific ways to rapidly iterate using AI as your builder. Remember, AI is your thought partner, but you are the translator. It’s your job to use common sense to decide how to translate user emotion into technical instructions.</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Persona Refinement (Reframing the Vibe)</a:t>
            </a:r>
            <a:r>
              <a:rPr lang="en" sz="1200">
                <a:solidFill>
                  <a:schemeClr val="dk1"/>
                </a:solidFill>
                <a:latin typeface="Lato"/>
                <a:ea typeface="Lato"/>
                <a:cs typeface="Lato"/>
                <a:sym typeface="Lato"/>
              </a:rPr>
              <a:t>: After collecting feedback, you need to reframe it from a complaint into a constraint. If a user says "It feels cold," you don't ask the AI "Why is it cold?" You command it: "Adopt a supportive persona." You are translating the emotion (robotic) into a requirement (system instruction). This ensures the AI addresses the specific pain point directly rather than guessing.</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Visual Branching (Solving Cognitive Load):</a:t>
            </a:r>
            <a:r>
              <a:rPr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Sometimes the data is right, but the user is overwhelmed. This is where you use the AI to swap the mental model. If users are getting lost in a long list, don't ask the AI to "clean up the design." Command it to "Swap this List Component for a Weekly Calendar." Instead of iterating on a format that doesn't work, you use the tool to pivot the entire visualization in 30 seconds.</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Guardrail Injection (Hardcoding Trust):</a:t>
            </a:r>
            <a:r>
              <a:rPr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If your team (or your users) find a safety gap—like the allergy example—you can't just "hope" the AI gets smarter. You have to force it. Start writing the rules, such as, if the AI fails a safety check, inject a conditional logic statement: "IF allergy, THEN forbid ingredient." You are effectively writing a unit test in plain English to ensure that specific failure never happens again.</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Note: </a:t>
            </a:r>
            <a:r>
              <a:rPr lang="en" sz="1200">
                <a:solidFill>
                  <a:schemeClr val="dk1"/>
                </a:solidFill>
                <a:latin typeface="Lato"/>
                <a:ea typeface="Lato"/>
                <a:cs typeface="Lato"/>
                <a:sym typeface="Lato"/>
              </a:rPr>
              <a:t>Once you’ve identified the right fix, you can make these edits immediately inside your no-code tool (like Lovable). This allows you to fix bugs and pivot features without waiting for a developer. And since you have your GitHub safety net (from the previous section), you can experiment fearlessly—if the iteration breaks the app, just revert the commit.</a:t>
            </a:r>
            <a:endParaRPr sz="1200">
              <a:solidFill>
                <a:schemeClr val="dk1"/>
              </a:solidFill>
              <a:latin typeface="Lato"/>
              <a:ea typeface="Lato"/>
              <a:cs typeface="Lato"/>
              <a:sym typeface="La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0" name="Shape 2090"/>
        <p:cNvGrpSpPr/>
        <p:nvPr/>
      </p:nvGrpSpPr>
      <p:grpSpPr>
        <a:xfrm>
          <a:off x="0" y="0"/>
          <a:ext cx="0" cy="0"/>
          <a:chOff x="0" y="0"/>
          <a:chExt cx="0" cy="0"/>
        </a:xfrm>
      </p:grpSpPr>
      <p:sp>
        <p:nvSpPr>
          <p:cNvPr id="2091" name="Google Shape;2091;g378131a949f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2" name="Google Shape;2092;g378131a949f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Recall back to Module 3, you filled out a "Light Eval" section in your Simplified PRD. At the time, that might have felt like just filling in a form. But after deployment, you have a live URL. That PRD wasn't paperwork; it was a prediction and your feedback metrics will give you the proof you need for validation, iteration, and refinement, Just like a traditional PRD, your simplified PRD for your prototype is also a living document, and will change as you learn.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Keep in mind: These are just examples</a:t>
            </a:r>
            <a:r>
              <a:rPr b="1" lang="en" sz="1200">
                <a:solidFill>
                  <a:schemeClr val="dk1"/>
                </a:solidFill>
                <a:latin typeface="Lato"/>
                <a:ea typeface="Lato"/>
                <a:cs typeface="Lato"/>
                <a:sym typeface="Lato"/>
              </a:rPr>
              <a:t>. This manual "spot check" is appropriate for the prototype phase</a:t>
            </a:r>
            <a:r>
              <a:rPr lang="en" sz="1200">
                <a:solidFill>
                  <a:schemeClr val="dk1"/>
                </a:solidFill>
                <a:latin typeface="Lato"/>
                <a:ea typeface="Lato"/>
                <a:cs typeface="Lato"/>
                <a:sym typeface="Lato"/>
              </a:rPr>
              <a:t>—it gives you the initial signal you need to get buy-in. However, once you move to full production, the standard changes. You won't be checking these manually; you will implement robust, automated evaluation suites to track performance at scale. (And Product School offers a course on AI Evals for just that!). But for today, these initial metrics are your first line of defense to prove your concept works.</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Example Metrics in Your “Light Evals”</a:t>
            </a:r>
            <a:endParaRPr b="1"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Latency:</a:t>
            </a:r>
            <a:r>
              <a:rPr lang="en" sz="1200">
                <a:solidFill>
                  <a:schemeClr val="dk1"/>
                </a:solidFill>
                <a:latin typeface="Lato"/>
                <a:ea typeface="Lato"/>
                <a:cs typeface="Lato"/>
                <a:sym typeface="Lato"/>
              </a:rPr>
              <a:t> If your metric in the PRD was that workout recommendations should feel instant (less than 1 second), what was the reality? You probably saw in the API integration lab that the OpenAI API take 4 or 5 seconds to "think."</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Consider how that impacts the user through the FUDI lens—specifically Interaction. A 5-second freeze feels like the app is broken.</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The Fix: The solution isn't necessarily faster code; it's better design. Apply the visual branching technique we just discussed.You implement a skeleton loader or a "thinking" animation to manage user patience. You solve a technical lag with a product design fix.</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Accuracy:</a:t>
            </a:r>
            <a:r>
              <a:rPr lang="en" sz="1200">
                <a:solidFill>
                  <a:schemeClr val="dk1"/>
                </a:solidFill>
                <a:latin typeface="Lato"/>
                <a:ea typeface="Lato"/>
                <a:cs typeface="Lato"/>
                <a:sym typeface="Lato"/>
              </a:rPr>
              <a:t> Perhaps you promised "safe, expert advice." But maybe the AI told a beginner user to run a marathon.</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This validates that your Smart Behavior definition was too loose.</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The Fix: You need apply guardrail injections.  Go back to the System Prompt and add strict safety constraints. You’re fixing the logic, not the code.</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Cost:</a:t>
            </a:r>
            <a:r>
              <a:rPr lang="en" sz="1200">
                <a:solidFill>
                  <a:schemeClr val="dk1"/>
                </a:solidFill>
                <a:latin typeface="Lato"/>
                <a:ea typeface="Lato"/>
                <a:cs typeface="Lato"/>
                <a:sym typeface="Lato"/>
              </a:rPr>
              <a:t> Finally, check your usage dashboard. Did a simple 5-minute test session cost 50 cents?</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This proves the Business Case isn't ready to scale to 1,000 users yet.</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The Fix: You need to optimize your token usage using the "Code vs. Credits" workflow we discussed in Module 5.</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This manual spot-check is how you close the loop. You aren't just checking boxes; you are proving whether your prototype can actually survive in the real world before you hand it off to engineering.</a:t>
            </a:r>
            <a:endParaRPr sz="1200">
              <a:solidFill>
                <a:schemeClr val="dk1"/>
              </a:solidFill>
              <a:latin typeface="Lato"/>
              <a:ea typeface="Lato"/>
              <a:cs typeface="Lato"/>
              <a:sym typeface="La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390f67cb174_0_5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390f67cb174_0_5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a:t>
            </a:r>
            <a:r>
              <a:rPr b="1" lang="en" sz="1200">
                <a:solidFill>
                  <a:schemeClr val="dk1"/>
                </a:solidFill>
                <a:latin typeface="Lato"/>
                <a:ea typeface="Lato"/>
                <a:cs typeface="Lato"/>
                <a:sym typeface="Lato"/>
              </a:rPr>
              <a:t>Activity</a:t>
            </a:r>
            <a:r>
              <a:rPr lang="en" sz="1200">
                <a:solidFill>
                  <a:schemeClr val="dk1"/>
                </a:solidFill>
                <a:latin typeface="Lato"/>
                <a:ea typeface="Lato"/>
                <a:cs typeface="Lato"/>
                <a:sym typeface="Lato"/>
              </a:rPr>
              <a:t>: Breakout Group Exercise</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✏️Task</a:t>
            </a:r>
            <a:r>
              <a:rPr b="1"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Prepare and Finalize Your Project Deliverables</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⏱️Time: </a:t>
            </a:r>
            <a:r>
              <a:rPr lang="en" sz="1200">
                <a:solidFill>
                  <a:schemeClr val="dk1"/>
                </a:solidFill>
                <a:latin typeface="Lato"/>
                <a:ea typeface="Lato"/>
                <a:cs typeface="Lato"/>
                <a:sym typeface="Lato"/>
              </a:rPr>
              <a:t>20 </a:t>
            </a:r>
            <a:r>
              <a:rPr lang="en" sz="1200">
                <a:solidFill>
                  <a:schemeClr val="dk1"/>
                </a:solidFill>
                <a:latin typeface="Lato"/>
                <a:ea typeface="Lato"/>
                <a:cs typeface="Lato"/>
                <a:sym typeface="Lato"/>
              </a:rPr>
              <a:t>Minutes</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Instructions: </a:t>
            </a:r>
            <a:r>
              <a:rPr lang="en" sz="1200">
                <a:solidFill>
                  <a:schemeClr val="dk1"/>
                </a:solidFill>
                <a:latin typeface="Lato"/>
                <a:ea typeface="Lato"/>
                <a:cs typeface="Lato"/>
                <a:sym typeface="Lato"/>
              </a:rPr>
              <a:t>You will have 20 minutes to get together in your groups and finalize the slide deliverables you must </a:t>
            </a:r>
            <a:r>
              <a:rPr lang="en" sz="1200">
                <a:solidFill>
                  <a:schemeClr val="dk1"/>
                </a:solidFill>
                <a:latin typeface="Lato"/>
                <a:ea typeface="Lato"/>
                <a:cs typeface="Lato"/>
                <a:sym typeface="Lato"/>
              </a:rPr>
              <a:t>submit</a:t>
            </a:r>
            <a:r>
              <a:rPr lang="en" sz="1200">
                <a:solidFill>
                  <a:schemeClr val="dk1"/>
                </a:solidFill>
                <a:latin typeface="Lato"/>
                <a:ea typeface="Lato"/>
                <a:cs typeface="Lato"/>
                <a:sym typeface="Lato"/>
              </a:rPr>
              <a:t> into the LMS. Open your </a:t>
            </a:r>
            <a:r>
              <a:rPr lang="en" sz="1200" u="sng">
                <a:solidFill>
                  <a:schemeClr val="hlink"/>
                </a:solidFill>
                <a:latin typeface="Lato"/>
                <a:ea typeface="Lato"/>
                <a:cs typeface="Lato"/>
                <a:sym typeface="Lato"/>
                <a:hlinkClick r:id="rId2"/>
              </a:rPr>
              <a:t>Final Project Deliverables Template</a:t>
            </a:r>
            <a:r>
              <a:rPr lang="en" sz="1200">
                <a:solidFill>
                  <a:schemeClr val="dk1"/>
                </a:solidFill>
                <a:latin typeface="Lato"/>
                <a:ea typeface="Lato"/>
                <a:cs typeface="Lato"/>
                <a:sym typeface="Lato"/>
              </a:rPr>
              <a:t>. You are all building from one shared deck, but remember that each member must download and submit a copy individually to the LMS to get credit.</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Slides in the Template to Cover</a:t>
            </a:r>
            <a:r>
              <a:rPr b="1" lang="en" sz="1200">
                <a:solidFill>
                  <a:schemeClr val="dk1"/>
                </a:solidFill>
                <a:latin typeface="Lato"/>
                <a:ea typeface="Lato"/>
                <a:cs typeface="Lato"/>
                <a:sym typeface="Lato"/>
              </a:rPr>
              <a:t>:</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On Slide 5, show the Proof. Paste the screenshots of your build process in Lovable, but most importantly, include the live, shareable, deployed link you just generated. We want to click it.</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On Slide 6, show your requirements. Give us the high-level overview of your Simplified PRD and a link to the full artifact.</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On Slide 7, tell the Story. Share your general insights on building </a:t>
            </a:r>
            <a:r>
              <a:rPr lang="en" sz="1200">
                <a:solidFill>
                  <a:schemeClr val="dk1"/>
                </a:solidFill>
                <a:latin typeface="Lato"/>
                <a:ea typeface="Lato"/>
                <a:cs typeface="Lato"/>
                <a:sym typeface="Lato"/>
              </a:rPr>
              <a:t>prototypes</a:t>
            </a:r>
            <a:r>
              <a:rPr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with an AI tool like Lovable</a:t>
            </a:r>
            <a:r>
              <a:rPr lang="en" sz="1200">
                <a:solidFill>
                  <a:schemeClr val="dk1"/>
                </a:solidFill>
                <a:latin typeface="Lato"/>
                <a:ea typeface="Lato"/>
                <a:cs typeface="Lato"/>
                <a:sym typeface="Lato"/>
              </a:rPr>
              <a:t>. What were the 'aha' moments? Where was the friction?</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On Slide 8, show the Technical Reality. We want to see your debugging insights and your plans for future API iterations. This proves you understand the complexity.</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On Slide 9, show the Strategy. This is the 'Senior PM' slide. Share your insights on governance—how will you keep this safe and secure with AI features?—and the future business strategy.</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Use your time to polish things off, share any links or screenshots, and write your thoughts. </a:t>
            </a:r>
            <a:r>
              <a:rPr b="1" lang="en" sz="1200">
                <a:solidFill>
                  <a:schemeClr val="dk1"/>
                </a:solidFill>
                <a:latin typeface="Lato"/>
                <a:ea typeface="Lato"/>
                <a:cs typeface="Lato"/>
                <a:sym typeface="Lato"/>
              </a:rPr>
              <a:t>If your group is finished, you can use the 20 minutes to review some of the feedback your peers left and implement any changes.</a:t>
            </a:r>
            <a:r>
              <a:rPr lang="en" sz="1200">
                <a:solidFill>
                  <a:schemeClr val="dk1"/>
                </a:solidFill>
                <a:latin typeface="Lato"/>
                <a:ea typeface="Lato"/>
                <a:cs typeface="Lato"/>
                <a:sym typeface="Lato"/>
              </a:rPr>
              <a:t> After the break, we will start hearing from groups that volunteered to present!</a:t>
            </a:r>
            <a:endParaRPr sz="1200">
              <a:solidFill>
                <a:schemeClr val="dk1"/>
              </a:solidFill>
              <a:latin typeface="Lato"/>
              <a:ea typeface="Lato"/>
              <a:cs typeface="Lato"/>
              <a:sym typeface="La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6" name="Shape 2126"/>
        <p:cNvGrpSpPr/>
        <p:nvPr/>
      </p:nvGrpSpPr>
      <p:grpSpPr>
        <a:xfrm>
          <a:off x="0" y="0"/>
          <a:ext cx="0" cy="0"/>
          <a:chOff x="0" y="0"/>
          <a:chExt cx="0" cy="0"/>
        </a:xfrm>
      </p:grpSpPr>
      <p:sp>
        <p:nvSpPr>
          <p:cNvPr id="2127" name="Google Shape;2127;g3a64b7cbf98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8" name="Google Shape;2128;g3a64b7cbf98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b="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Time for a 5-minute break—you’ve earned it!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1" name="Shape 2131"/>
        <p:cNvGrpSpPr/>
        <p:nvPr/>
      </p:nvGrpSpPr>
      <p:grpSpPr>
        <a:xfrm>
          <a:off x="0" y="0"/>
          <a:ext cx="0" cy="0"/>
          <a:chOff x="0" y="0"/>
          <a:chExt cx="0" cy="0"/>
        </a:xfrm>
      </p:grpSpPr>
      <p:sp>
        <p:nvSpPr>
          <p:cNvPr id="2132" name="Google Shape;2132;g3a65922b35a_2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3" name="Google Shape;2133;g3a65922b35a_2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br>
              <a:rPr lang="en" sz="1400">
                <a:solidFill>
                  <a:srgbClr val="7F7F7F"/>
                </a:solidFill>
                <a:latin typeface="Poppins SemiBold"/>
                <a:ea typeface="Poppins SemiBold"/>
                <a:cs typeface="Poppins SemiBold"/>
                <a:sym typeface="Poppins SemiBold"/>
              </a:rPr>
            </a:br>
            <a:br>
              <a:rPr lang="en" sz="1400">
                <a:solidFill>
                  <a:srgbClr val="7F7F7F"/>
                </a:solidFill>
                <a:latin typeface="Poppins SemiBold"/>
                <a:ea typeface="Poppins SemiBold"/>
                <a:cs typeface="Poppins SemiBold"/>
                <a:sym typeface="Poppins SemiBold"/>
              </a:rPr>
            </a:br>
            <a:r>
              <a:rPr lang="en" sz="1200">
                <a:solidFill>
                  <a:schemeClr val="dk1"/>
                </a:solidFill>
                <a:latin typeface="Lato"/>
                <a:ea typeface="Lato"/>
                <a:cs typeface="Lato"/>
                <a:sym typeface="Lato"/>
              </a:rPr>
              <a:t>Here’s a quick reminder to encourage students to turn their cameras on after the break so engagement stays high! No one is perfect, but seeing classmates faces makes the experience better.</a:t>
            </a:r>
            <a:endParaRPr sz="1200">
              <a:solidFill>
                <a:schemeClr val="dk1"/>
              </a:solidFill>
              <a:latin typeface="Lato"/>
              <a:ea typeface="Lato"/>
              <a:cs typeface="Lato"/>
              <a:sym typeface="La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g390f67cb174_0_4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5" name="Google Shape;2145;g390f67cb174_0_4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br>
              <a:rPr lang="en" sz="1400">
                <a:solidFill>
                  <a:srgbClr val="7F7F7F"/>
                </a:solidFill>
                <a:latin typeface="Poppins SemiBold"/>
                <a:ea typeface="Poppins SemiBold"/>
                <a:cs typeface="Poppins SemiBold"/>
                <a:sym typeface="Poppins SemiBold"/>
              </a:rPr>
            </a:b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As we near the end of this course, let's review the specific toolkit you've built towards mastering a new, professional, AI-powered workflow.</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In Module 1, you learned the value. You experienced that "wow" moment with Bolt and realized that in today's environment, a PM isn't just a spec-writer; you are a builder. You learned that the fastest path to value isn't a document, it's a prototype, and with AI-tools you can get the buy-in you need for your ideas much faster and with less resources too.</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In Module 2, you learned the language. You moved beyond basic chat to structured prompting, strategic and cutting-edge techniques (like Reflection and Meta-Prompting) to craft better prompts to build your prototype and get the outcome you want.</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In Module 3, you mastered the Simplified PRD. You learned that the FUDI Framework is the bridge between a vague idea and a working feature and your spec is what helps you structure and craft your prompting packs.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In Module 4, you learned that the real work is debugging by building modularly, so you can isolate issues easier. You applied the Four Core Strategies—like Batching and Specification—to de-risk the logic and make improvements to your prototype.</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In Module 5, you gave your prototype a brain. You connected APIs and used the AI Sandwich to fix hallucinations and to prove your idea works with real data.</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And today, in Module 6, you deployed. You moved out of the sandbox, established a Source of Truth in GitHub, and put your prototype in users hands so you can start the feedback loop for iterations.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Hopefully, you now feel ready to validate any idea, anytime, without waiting for permission! </a:t>
            </a:r>
            <a:endParaRPr sz="1200">
              <a:solidFill>
                <a:schemeClr val="dk1"/>
              </a:solidFill>
              <a:latin typeface="Lato"/>
              <a:ea typeface="Lato"/>
              <a:cs typeface="Lato"/>
              <a:sym typeface="La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378131a949f_0_3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3" name="Google Shape;2203;g378131a949f_0_3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03. </a:t>
            </a:r>
            <a:r>
              <a:rPr lang="en" sz="1400">
                <a:solidFill>
                  <a:srgbClr val="7F7F7F"/>
                </a:solidFill>
                <a:latin typeface="Poppins SemiBold"/>
                <a:ea typeface="Poppins SemiBold"/>
                <a:cs typeface="Poppins SemiBold"/>
                <a:sym typeface="Poppins SemiBold"/>
              </a:rPr>
              <a:t>Final Project Showcase: Demo Your Prototype</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g37ab982cdb8_0_4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8" name="Google Shape;2208;g37ab982cdb8_0_4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200"/>
          </a:p>
          <a:p>
            <a:pPr indent="0" lvl="0" marL="0" rtl="0" algn="l">
              <a:spcBef>
                <a:spcPts val="0"/>
              </a:spcBef>
              <a:spcAft>
                <a:spcPts val="0"/>
              </a:spcAft>
              <a:buClr>
                <a:schemeClr val="dk1"/>
              </a:buClr>
              <a:buSzPts val="1100"/>
              <a:buFont typeface="Arial"/>
              <a:buNone/>
            </a:pPr>
            <a:r>
              <a:rPr b="1" lang="en" sz="1200">
                <a:solidFill>
                  <a:srgbClr val="CC0000"/>
                </a:solidFill>
                <a:latin typeface="Lato"/>
                <a:ea typeface="Lato"/>
                <a:cs typeface="Lato"/>
                <a:sym typeface="Lato"/>
              </a:rPr>
              <a:t>📌 Note for Instructors: </a:t>
            </a:r>
            <a:r>
              <a:rPr lang="en" sz="1200">
                <a:solidFill>
                  <a:srgbClr val="CC0000"/>
                </a:solidFill>
                <a:latin typeface="Lato"/>
                <a:ea typeface="Lato"/>
                <a:cs typeface="Lato"/>
                <a:sym typeface="Lato"/>
              </a:rPr>
              <a:t>Give students a quick overview again of what students must cover in their deliverables.</a:t>
            </a:r>
            <a:endParaRPr sz="1200">
              <a:solidFill>
                <a:srgbClr val="CC0000"/>
              </a:solidFill>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Note that all students are required to submit their final project deliverable in Doebo in order to qualify for certification. Students </a:t>
            </a:r>
            <a:r>
              <a:rPr b="1" lang="en" sz="1200">
                <a:latin typeface="Lato"/>
                <a:ea typeface="Lato"/>
                <a:cs typeface="Lato"/>
                <a:sym typeface="Lato"/>
              </a:rPr>
              <a:t>will have seven days from when course is finished to submit.</a:t>
            </a:r>
            <a:endParaRPr b="1" sz="1200">
              <a:latin typeface="Lato"/>
              <a:ea typeface="Lato"/>
              <a:cs typeface="Lato"/>
              <a:sym typeface="La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3" name="Shape 2213"/>
        <p:cNvGrpSpPr/>
        <p:nvPr/>
      </p:nvGrpSpPr>
      <p:grpSpPr>
        <a:xfrm>
          <a:off x="0" y="0"/>
          <a:ext cx="0" cy="0"/>
          <a:chOff x="0" y="0"/>
          <a:chExt cx="0" cy="0"/>
        </a:xfrm>
      </p:grpSpPr>
      <p:sp>
        <p:nvSpPr>
          <p:cNvPr id="2214" name="Google Shape;2214;g3a5baf53a55_2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5" name="Google Shape;2215;g3a5baf53a55_2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9E9E9E"/>
                </a:solidFill>
                <a:latin typeface="Poppins SemiBold"/>
                <a:ea typeface="Poppins SemiBold"/>
                <a:cs typeface="Poppins SemiBold"/>
                <a:sym typeface="Poppins SemiBold"/>
              </a:rPr>
              <a:t>Notes</a:t>
            </a:r>
            <a:endParaRPr sz="1400">
              <a:solidFill>
                <a:srgbClr val="9E9E9E"/>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9E9E9E"/>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b="1" lang="en" sz="1200">
                <a:solidFill>
                  <a:srgbClr val="CC0000"/>
                </a:solidFill>
                <a:latin typeface="Lato"/>
                <a:ea typeface="Lato"/>
                <a:cs typeface="Lato"/>
                <a:sym typeface="Lato"/>
              </a:rPr>
              <a:t>📌 </a:t>
            </a:r>
            <a:r>
              <a:rPr b="1" lang="en" sz="1200">
                <a:solidFill>
                  <a:srgbClr val="CC0000"/>
                </a:solidFill>
                <a:latin typeface="Lato"/>
                <a:ea typeface="Lato"/>
                <a:cs typeface="Lato"/>
                <a:sym typeface="Lato"/>
              </a:rPr>
              <a:t>Note for </a:t>
            </a:r>
            <a:r>
              <a:rPr b="1" lang="en" sz="1200">
                <a:solidFill>
                  <a:srgbClr val="CC0000"/>
                </a:solidFill>
                <a:latin typeface="Lato"/>
                <a:ea typeface="Lato"/>
                <a:cs typeface="Lato"/>
                <a:sym typeface="Lato"/>
              </a:rPr>
              <a:t>Instructors</a:t>
            </a:r>
            <a:r>
              <a:rPr b="1" lang="en" sz="1200">
                <a:solidFill>
                  <a:srgbClr val="CC0000"/>
                </a:solidFill>
                <a:latin typeface="Lato"/>
                <a:ea typeface="Lato"/>
                <a:cs typeface="Lato"/>
                <a:sym typeface="Lato"/>
              </a:rPr>
              <a:t>: </a:t>
            </a:r>
            <a:r>
              <a:rPr lang="en" sz="1200">
                <a:solidFill>
                  <a:srgbClr val="CC0000"/>
                </a:solidFill>
                <a:latin typeface="Lato"/>
                <a:ea typeface="Lato"/>
                <a:cs typeface="Lato"/>
                <a:sym typeface="Lato"/>
              </a:rPr>
              <a:t>Give students a quick </a:t>
            </a:r>
            <a:r>
              <a:rPr lang="en" sz="1200">
                <a:solidFill>
                  <a:srgbClr val="CC0000"/>
                </a:solidFill>
                <a:latin typeface="Lato"/>
                <a:ea typeface="Lato"/>
                <a:cs typeface="Lato"/>
                <a:sym typeface="Lato"/>
              </a:rPr>
              <a:t>overview</a:t>
            </a:r>
            <a:r>
              <a:rPr lang="en" sz="1200">
                <a:solidFill>
                  <a:srgbClr val="CC0000"/>
                </a:solidFill>
                <a:latin typeface="Lato"/>
                <a:ea typeface="Lato"/>
                <a:cs typeface="Lato"/>
                <a:sym typeface="Lato"/>
              </a:rPr>
              <a:t> again of what students must cover in </a:t>
            </a:r>
            <a:r>
              <a:rPr lang="en" sz="1200">
                <a:solidFill>
                  <a:srgbClr val="CC0000"/>
                </a:solidFill>
                <a:latin typeface="Lato"/>
                <a:ea typeface="Lato"/>
                <a:cs typeface="Lato"/>
                <a:sym typeface="Lato"/>
              </a:rPr>
              <a:t>their</a:t>
            </a:r>
            <a:r>
              <a:rPr lang="en" sz="1200">
                <a:solidFill>
                  <a:srgbClr val="CC0000"/>
                </a:solidFill>
                <a:latin typeface="Lato"/>
                <a:ea typeface="Lato"/>
                <a:cs typeface="Lato"/>
                <a:sym typeface="Lato"/>
              </a:rPr>
              <a:t> deliverables.</a:t>
            </a:r>
            <a:endParaRPr sz="1200">
              <a:solidFill>
                <a:srgbClr val="CC0000"/>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Final AI Prototype: Provide the link and key visuals for your working AI prototype in Lovable. Include a live demo link ( and 1-2 key screenshots of your final prototype’s UI for your chosen scenario.</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Simplified PRD (Prototyping Requirements One-Pager) Summary: Present the key strategic decisions from your PRD artifact. Focus on summarizing the core product overview and smart behaviors that guided your prototype. Include a link to the full artifact.</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Insights from the Build Process: Reflect on the experience of building your prototype. Identify the biggest friction points your group faced, your key "aha" moment, and what you learned about the gap between a design spec and a functional prototype.</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Debug, Iteration, and API Insights: Share your most significant debug and iteration highlights from the build process. Identify 1-2 key Future API Integrations this prototype would need and provide a brief Insight on the value or challenge of integrating these APIs.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Group Insights on Governance &amp; Strategy: Articulate your group's key takeaways. Propose the next steps for governance and the future business strategy if you plan to move forward with your prototype.</a:t>
            </a:r>
            <a:endParaRPr sz="1200">
              <a:solidFill>
                <a:schemeClr val="dk1"/>
              </a:solidFill>
              <a:latin typeface="Lato"/>
              <a:ea typeface="Lato"/>
              <a:cs typeface="Lato"/>
              <a:sym typeface="La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3a65922b35a_2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3a65922b35a_2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Now its group’s turns! Call on the first group to present and get them to share their screen. Let them know they will have about 10 min to present, and you might need to cut them off if they’re going over.</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Feel free to give a 6-7 minute warning as group’s present.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Your </a:t>
            </a:r>
            <a:r>
              <a:rPr lang="en" sz="1200">
                <a:solidFill>
                  <a:schemeClr val="dk1"/>
                </a:solidFill>
                <a:latin typeface="Lato"/>
                <a:ea typeface="Lato"/>
                <a:cs typeface="Lato"/>
                <a:sym typeface="Lato"/>
              </a:rPr>
              <a:t>live feedback should reflect the same as the </a:t>
            </a:r>
            <a:r>
              <a:rPr lang="en" sz="1200" u="sng">
                <a:solidFill>
                  <a:schemeClr val="hlink"/>
                </a:solidFill>
                <a:latin typeface="Lato"/>
                <a:ea typeface="Lato"/>
                <a:cs typeface="Lato"/>
                <a:sym typeface="Lato"/>
                <a:hlinkClick r:id="rId2"/>
              </a:rPr>
              <a:t>rubric</a:t>
            </a:r>
            <a:r>
              <a:rPr lang="en" sz="1200">
                <a:solidFill>
                  <a:schemeClr val="dk1"/>
                </a:solidFill>
                <a:latin typeface="Lato"/>
                <a:ea typeface="Lato"/>
                <a:cs typeface="Lato"/>
                <a:sym typeface="Lato"/>
              </a:rPr>
              <a:t>, but in more detail:</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Project Clarity	</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Credibility and Reasoning</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Strategic Thinking	</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Application of Conce</a:t>
            </a:r>
            <a:endParaRPr sz="1200">
              <a:solidFill>
                <a:schemeClr val="dk1"/>
              </a:solidFill>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380244ba0ab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380244ba0ab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1241AF"/>
                </a:solidFill>
                <a:latin typeface="Poppins"/>
                <a:ea typeface="Poppins"/>
                <a:cs typeface="Poppins"/>
                <a:sym typeface="Poppins"/>
              </a:rPr>
              <a:t>AI Prototyping Certification Syllabus</a:t>
            </a:r>
            <a:endParaRPr b="1">
              <a:solidFill>
                <a:srgbClr val="1241AF"/>
              </a:solidFill>
              <a:latin typeface="Poppins"/>
              <a:ea typeface="Poppins"/>
              <a:cs typeface="Poppins"/>
              <a:sym typeface="Poppins"/>
            </a:endParaRPr>
          </a:p>
          <a:p>
            <a:pPr indent="0" lvl="0" marL="0" rtl="0" algn="l">
              <a:spcBef>
                <a:spcPts val="0"/>
              </a:spcBef>
              <a:spcAft>
                <a:spcPts val="0"/>
              </a:spcAft>
              <a:buNone/>
            </a:pPr>
            <a:r>
              <a:rPr lang="en">
                <a:solidFill>
                  <a:srgbClr val="7F7F7F"/>
                </a:solidFill>
                <a:latin typeface="Poppins SemiBold"/>
                <a:ea typeface="Poppins SemiBold"/>
                <a:cs typeface="Poppins SemiBold"/>
                <a:sym typeface="Poppins SemiBold"/>
              </a:rPr>
              <a:t>Build, test, and ship interactive AI prototypes that turn ideas into working products in record time.</a:t>
            </a:r>
            <a:endParaRPr b="1">
              <a:solidFill>
                <a:srgbClr val="8686FF"/>
              </a:solidFill>
              <a:latin typeface="Poppins"/>
              <a:ea typeface="Poppins"/>
              <a:cs typeface="Poppins"/>
              <a:sym typeface="Poppi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7" name="Shape 2247"/>
        <p:cNvGrpSpPr/>
        <p:nvPr/>
      </p:nvGrpSpPr>
      <p:grpSpPr>
        <a:xfrm>
          <a:off x="0" y="0"/>
          <a:ext cx="0" cy="0"/>
          <a:chOff x="0" y="0"/>
          <a:chExt cx="0" cy="0"/>
        </a:xfrm>
      </p:grpSpPr>
      <p:sp>
        <p:nvSpPr>
          <p:cNvPr id="2248" name="Google Shape;2248;g37ab982cdb8_0_3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9" name="Google Shape;2249;g37ab982cdb8_0_3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At the end of each module, recap key concepts and content covered in today’s lesson.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g3a66285503b_4_3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59" name="Google Shape;2259;g3a66285503b_4_3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b="1">
              <a:solidFill>
                <a:schemeClr val="dk1"/>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Lato"/>
                <a:ea typeface="Lato"/>
                <a:cs typeface="Lato"/>
                <a:sym typeface="Lato"/>
              </a:rPr>
              <a:t>We will be having daily surveys at the end of each class, and your opinion matters to us. </a:t>
            </a:r>
            <a:endParaRPr sz="1200">
              <a:solidFill>
                <a:schemeClr val="dk1"/>
              </a:solidFill>
              <a:latin typeface="Lato"/>
              <a:ea typeface="Lato"/>
              <a:cs typeface="Lato"/>
              <a:sym typeface="Lato"/>
            </a:endParaRPr>
          </a:p>
          <a:p>
            <a:pPr indent="-304800" lvl="0" marL="457200" rtl="0" algn="l">
              <a:lnSpc>
                <a:spcPct val="115000"/>
              </a:lnSpc>
              <a:spcBef>
                <a:spcPts val="1200"/>
              </a:spcBef>
              <a:spcAft>
                <a:spcPts val="0"/>
              </a:spcAft>
              <a:buClr>
                <a:schemeClr val="dk1"/>
              </a:buClr>
              <a:buSzPts val="1200"/>
              <a:buFont typeface="Lato"/>
              <a:buChar char="●"/>
            </a:pPr>
            <a:r>
              <a:rPr lang="en" sz="1200">
                <a:solidFill>
                  <a:schemeClr val="dk1"/>
                </a:solidFill>
                <a:latin typeface="Lato"/>
                <a:ea typeface="Lato"/>
                <a:cs typeface="Lato"/>
                <a:sym typeface="Lato"/>
              </a:rPr>
              <a:t>This is crucial in making sure our team can learn the best way to support you, and if we are also hitting the mark, Like real product managers, we would want to iterate and adjust so that we can support your needs. </a:t>
            </a:r>
            <a:endParaRPr sz="1200">
              <a:solidFill>
                <a:schemeClr val="dk1"/>
              </a:solidFill>
              <a:latin typeface="Lato"/>
              <a:ea typeface="Lato"/>
              <a:cs typeface="Lato"/>
              <a:sym typeface="Lato"/>
            </a:endParaRPr>
          </a:p>
          <a:p>
            <a:pPr indent="0" lvl="0" marL="0" rtl="0" algn="l">
              <a:spcBef>
                <a:spcPts val="1200"/>
              </a:spcBef>
              <a:spcAft>
                <a:spcPts val="0"/>
              </a:spcAft>
              <a:buNone/>
            </a:pPr>
            <a:r>
              <a:t/>
            </a:r>
            <a:endParaRPr>
              <a:latin typeface="Inter"/>
              <a:ea typeface="Inter"/>
              <a:cs typeface="Inter"/>
              <a:sym typeface="Inte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7" name="Shape 2267"/>
        <p:cNvGrpSpPr/>
        <p:nvPr/>
      </p:nvGrpSpPr>
      <p:grpSpPr>
        <a:xfrm>
          <a:off x="0" y="0"/>
          <a:ext cx="0" cy="0"/>
          <a:chOff x="0" y="0"/>
          <a:chExt cx="0" cy="0"/>
        </a:xfrm>
      </p:grpSpPr>
      <p:sp>
        <p:nvSpPr>
          <p:cNvPr id="2268" name="Google Shape;2268;g37ab982cdb8_0_3132:notes"/>
          <p:cNvSpPr/>
          <p:nvPr>
            <p:ph idx="2" type="sldImg"/>
          </p:nvPr>
        </p:nvSpPr>
        <p:spPr>
          <a:xfrm>
            <a:off x="685803"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9" name="Google Shape;2269;g37ab982cdb8_0_31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 </a:t>
            </a:r>
            <a:r>
              <a:rPr lang="en" sz="1400">
                <a:solidFill>
                  <a:srgbClr val="7F7F7F"/>
                </a:solidFill>
                <a:latin typeface="Poppins SemiBold"/>
                <a:ea typeface="Poppins SemiBold"/>
                <a:cs typeface="Poppins SemiBold"/>
                <a:sym typeface="Poppins SemiBold"/>
              </a:rPr>
              <a:t>Bonus Resources</a:t>
            </a:r>
            <a:endParaRPr b="1"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just">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Here are some additional resources students can learn to deepen their knowledge of what we have covered in this section.</a:t>
            </a:r>
            <a:endParaRPr>
              <a:solidFill>
                <a:schemeClr val="dk1"/>
              </a:solidFill>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p:txBody>
      </p:sp>
      <p:sp>
        <p:nvSpPr>
          <p:cNvPr id="2270" name="Google Shape;2270;g37ab982cdb8_0_313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0" name="Shape 2290"/>
        <p:cNvGrpSpPr/>
        <p:nvPr/>
      </p:nvGrpSpPr>
      <p:grpSpPr>
        <a:xfrm>
          <a:off x="0" y="0"/>
          <a:ext cx="0" cy="0"/>
          <a:chOff x="0" y="0"/>
          <a:chExt cx="0" cy="0"/>
        </a:xfrm>
      </p:grpSpPr>
      <p:sp>
        <p:nvSpPr>
          <p:cNvPr id="2291" name="Google Shape;2291;g37ab982cdb8_0_3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92" name="Google Shape;2292;g37ab982cdb8_0_31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3C4856"/>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💥Activity:</a:t>
            </a:r>
            <a:r>
              <a:rPr lang="en" sz="1200">
                <a:solidFill>
                  <a:schemeClr val="dk1"/>
                </a:solidFill>
                <a:latin typeface="Lato"/>
                <a:ea typeface="Lato"/>
                <a:cs typeface="Lato"/>
                <a:sym typeface="Lato"/>
              </a:rPr>
              <a:t> Q&amp;A</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This is a chance to dive deeper into the topics covered and answer any additional questions students may have!</a:t>
            </a:r>
            <a:endParaRPr b="1">
              <a:solidFill>
                <a:schemeClr val="dk1"/>
              </a:solidFill>
              <a:latin typeface="Inter"/>
              <a:ea typeface="Inter"/>
              <a:cs typeface="Inter"/>
              <a:sym typeface="Inte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5" name="Shape 2295"/>
        <p:cNvGrpSpPr/>
        <p:nvPr/>
      </p:nvGrpSpPr>
      <p:grpSpPr>
        <a:xfrm>
          <a:off x="0" y="0"/>
          <a:ext cx="0" cy="0"/>
          <a:chOff x="0" y="0"/>
          <a:chExt cx="0" cy="0"/>
        </a:xfrm>
      </p:grpSpPr>
      <p:sp>
        <p:nvSpPr>
          <p:cNvPr id="2296" name="Google Shape;2296;g37ab982cdb8_0_3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7" name="Google Shape;2297;g37ab982cdb8_0_3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Thank you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37ab982cdb8_0_1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37ab982cdb8_0_1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Agenda</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The AI Prototype Deployment Strategy</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Hands-On Lab: Sync Your Prototype to GitHub</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Collecting Feedback for Improved Prototype Iterations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Group Project Showcase: Prototype Demo &amp; Insights</a:t>
            </a:r>
            <a:endParaRPr sz="1200">
              <a:solidFill>
                <a:schemeClr val="dk1"/>
              </a:solidFill>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377c995b512_0_20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0" name="Google Shape;1750;g377c995b512_0_20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01. The AI Prototype Deployment Strategy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g390f67cb174_0_1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5" name="Google Shape;1755;g390f67cb174_0_1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You’ve built the UI, wired the API, and secured the data. But right now, your product is likely still trapped inside the sandbox of Lovable.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When you send a stakeholder a link that opens inside an editor, or when you screen-share a "Guided Tour," you are unconsciously signaling: "This is a draft. Please critique the design." </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The result is Opinion-Based Feedback. They argue about button colors or copy because that's what they see.</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When you deploy to a live link, the tool disappears. It’s just a URL on their phone. You signal: "This is real. Use it." </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The win here is Behavior-Based Feedback. You stop hearing what they think about the design, and you start seeing if they can actually use the feature to solve a problem.</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For AI prototypes specifically, this is critical. If they see the code running in the sidebar, the magic is gone. If they just see the result, the magic works. </a:t>
            </a:r>
            <a:r>
              <a:rPr b="1" lang="en" sz="1200">
                <a:solidFill>
                  <a:schemeClr val="dk1"/>
                </a:solidFill>
                <a:latin typeface="Lato"/>
                <a:ea typeface="Lato"/>
                <a:cs typeface="Lato"/>
                <a:sym typeface="Lato"/>
              </a:rPr>
              <a:t>We deploy to preserve the magic and get the </a:t>
            </a:r>
            <a:r>
              <a:rPr b="1" lang="en" sz="1200">
                <a:solidFill>
                  <a:schemeClr val="dk1"/>
                </a:solidFill>
                <a:latin typeface="Lato"/>
                <a:ea typeface="Lato"/>
                <a:cs typeface="Lato"/>
                <a:sym typeface="Lato"/>
              </a:rPr>
              <a:t>truth</a:t>
            </a:r>
            <a:r>
              <a:rPr b="1" lang="en" sz="1200">
                <a:solidFill>
                  <a:schemeClr val="dk1"/>
                </a:solidFill>
                <a:latin typeface="Lato"/>
                <a:ea typeface="Lato"/>
                <a:cs typeface="Lato"/>
                <a:sym typeface="Lato"/>
              </a:rPr>
              <a:t>.</a:t>
            </a:r>
            <a:endParaRPr b="1"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3b141ffc31b_0_132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3b141ffc31b_0_1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Recall back to Module 1. We showed you this diagram as the "theory." Now, in Module 6, you have the skills to make it your reality.</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The Old Way was the "Dependency Loop." </a:t>
            </a:r>
            <a:r>
              <a:rPr lang="en" sz="1200">
                <a:solidFill>
                  <a:schemeClr val="dk1"/>
                </a:solidFill>
                <a:latin typeface="Lato"/>
                <a:ea typeface="Lato"/>
                <a:cs typeface="Lato"/>
                <a:sym typeface="Lato"/>
              </a:rPr>
              <a:t>You had an idea. You wrote a spec. Then you waited. You waited for a designer to mock it up. You waited for an engineer to build the MVP. You were a "Requestor," always dependent on someone else's time to see your idea come to life. You were blocked from the market until someone else opened the gate.</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The New Way is the "Builder Loop."</a:t>
            </a:r>
            <a:r>
              <a:rPr lang="en" sz="1200">
                <a:solidFill>
                  <a:schemeClr val="dk1"/>
                </a:solidFill>
                <a:latin typeface="Lato"/>
                <a:ea typeface="Lato"/>
                <a:cs typeface="Lato"/>
                <a:sym typeface="Lato"/>
              </a:rPr>
              <a:t> Now, with your skills in AI Prototyping, you remove the wait time. You don't just mock the idea; you deploy it. You have an idea, you prompt the code, and you push a live URL to the cloud in minutes.</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This is a massive shift in the market. We are moving toward a world where </a:t>
            </a:r>
            <a:r>
              <a:rPr b="1" lang="en" sz="1200">
                <a:solidFill>
                  <a:schemeClr val="dk1"/>
                </a:solidFill>
                <a:latin typeface="Lato"/>
                <a:ea typeface="Lato"/>
                <a:cs typeface="Lato"/>
                <a:sym typeface="Lato"/>
              </a:rPr>
              <a:t>PMs aren't just writing tickets; they are shipping value.</a:t>
            </a:r>
            <a:r>
              <a:rPr lang="en" sz="1200">
                <a:solidFill>
                  <a:schemeClr val="dk1"/>
                </a:solidFill>
                <a:latin typeface="Lato"/>
                <a:ea typeface="Lato"/>
                <a:cs typeface="Lato"/>
                <a:sym typeface="Lato"/>
              </a:rPr>
              <a:t> Whether it’s an internal admin tool or a customer-facing landing page, modern Product Managers are using these tools to ship "v0.1" directly to production.</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3b141ffc31b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3b141ffc31b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You have two paths for getting a live link, and the choice isn't just about tools—it's about where you sit on the "Ambiguity Spectrum."</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b="1"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High Ambiguity: Deployment for Validation (The "Internal" Path):</a:t>
            </a:r>
            <a:r>
              <a:rPr lang="en" sz="1200">
                <a:solidFill>
                  <a:schemeClr val="dk1"/>
                </a:solidFill>
                <a:latin typeface="Lato"/>
                <a:ea typeface="Lato"/>
                <a:cs typeface="Lato"/>
                <a:sym typeface="Lato"/>
              </a:rPr>
              <a:t> When your confidence is low and you are still testing a hypothesis, speed is the only metric that matters. As you will shortly see and try for yourself, platforms like Lovable, Bolt, and Replit allow you to deploy directly from the tool, eliminating the need for infrastructure so you can get a link in front of users immediately to learn fast, even if the code is disposable.</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Low Ambiguity: Deployment for Production (The "External" Path): </a:t>
            </a:r>
            <a:r>
              <a:rPr lang="en" sz="1200">
                <a:solidFill>
                  <a:schemeClr val="dk1"/>
                </a:solidFill>
                <a:latin typeface="Lato"/>
                <a:ea typeface="Lato"/>
                <a:cs typeface="Lato"/>
                <a:sym typeface="Lato"/>
              </a:rPr>
              <a:t>When your confidence is high and you are building a permanent solution—like an internal tool or micro-app—you can use managed infrastructure like Vercel or Netlify. This "Advanced" approach empowers you to deploy scalable, production-grade applications yourself, allowing you to ship value directly without waiting for a full engineering cycle.</a:t>
            </a:r>
            <a:br>
              <a:rPr lang="en" sz="1200">
                <a:solidFill>
                  <a:schemeClr val="dk1"/>
                </a:solidFill>
                <a:latin typeface="Lato"/>
                <a:ea typeface="Lato"/>
                <a:cs typeface="Lato"/>
                <a:sym typeface="Lato"/>
              </a:rPr>
            </a:br>
            <a:endParaRPr b="1"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The Bridge: Engineering Handoff: </a:t>
            </a:r>
            <a:r>
              <a:rPr lang="en" sz="1200">
                <a:solidFill>
                  <a:schemeClr val="dk1"/>
                </a:solidFill>
                <a:latin typeface="Lato"/>
                <a:ea typeface="Lato"/>
                <a:cs typeface="Lato"/>
                <a:sym typeface="Lato"/>
              </a:rPr>
              <a:t>This is the critical "Middle Step" where you take a validated prototype that is too complex for you to maintain alone and hand the insights to engineering to rebuild for the core codebase.</a:t>
            </a:r>
            <a:endParaRPr sz="1200">
              <a:solidFill>
                <a:schemeClr val="dk1"/>
              </a:solidFill>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g390f67cb174_0_17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57" name="Google Shape;1857;g390f67cb174_0_174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b="1">
              <a:solidFill>
                <a:schemeClr val="dk1"/>
              </a:solidFill>
              <a:latin typeface="Inter"/>
              <a:ea typeface="Inter"/>
              <a:cs typeface="Inter"/>
              <a:sym typeface="Inter"/>
            </a:endParaRPr>
          </a:p>
          <a:p>
            <a:pPr indent="0" lvl="0" marL="0" rtl="0" algn="l">
              <a:spcBef>
                <a:spcPts val="0"/>
              </a:spcBef>
              <a:spcAft>
                <a:spcPts val="0"/>
              </a:spcAft>
              <a:buNone/>
            </a:pPr>
            <a:r>
              <a:t/>
            </a:r>
            <a:endParaRPr b="1">
              <a:solidFill>
                <a:schemeClr val="dk1"/>
              </a:solidFill>
              <a:latin typeface="Inter"/>
              <a:ea typeface="Inter"/>
              <a:cs typeface="Inter"/>
              <a:sym typeface="Inter"/>
            </a:endParaRPr>
          </a:p>
          <a:p>
            <a:pPr indent="0" lvl="0" marL="0" rtl="0" algn="l">
              <a:spcBef>
                <a:spcPts val="0"/>
              </a:spcBef>
              <a:spcAft>
                <a:spcPts val="0"/>
              </a:spcAft>
              <a:buNone/>
            </a:pPr>
            <a:r>
              <a:rPr lang="en" sz="1200">
                <a:solidFill>
                  <a:schemeClr val="dk1"/>
                </a:solidFill>
                <a:latin typeface="Lato"/>
                <a:ea typeface="Lato"/>
                <a:cs typeface="Lato"/>
                <a:sym typeface="Lato"/>
              </a:rPr>
              <a:t>Now that you understand why we need to escape the Sandbox. Many PMs get stuck thinking they need complex servers or DevOps engineers to do this. You don't. You just need a specific 3-step pipeline to actually do it safely and effectively.</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Sync</a:t>
            </a:r>
            <a:r>
              <a:rPr lang="en" sz="1200">
                <a:solidFill>
                  <a:schemeClr val="dk1"/>
                </a:solidFill>
                <a:latin typeface="Lato"/>
                <a:ea typeface="Lato"/>
                <a:cs typeface="Lato"/>
                <a:sym typeface="Lato"/>
              </a:rPr>
              <a:t>: This is non-negotiable. Think of GitHub not as a scary developer tool, but as your project's "Time Machine." By syncing here, you create a permanent safety net that allows you to undo mistakes if the live build breaks. More importantly, it signals to engineering that you are managing the code responsibly, turning your prototype from a disposable link into a transferable asset they can trust.</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Publish: </a:t>
            </a:r>
            <a:r>
              <a:rPr lang="en" sz="1200">
                <a:solidFill>
                  <a:schemeClr val="dk1"/>
                </a:solidFill>
                <a:latin typeface="Lato"/>
                <a:ea typeface="Lato"/>
                <a:cs typeface="Lato"/>
                <a:sym typeface="Lato"/>
              </a:rPr>
              <a:t>This is the execution of the strategy we just discussed. By clicking the native "Deploy" button, you instantly generate that clean, public URL. This is the technical action that physically removes the "Login Wall" and "Editor Chrome," ensuring your stakeholders see the product exactly as intended.</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Validate:</a:t>
            </a:r>
            <a:r>
              <a:rPr lang="en" sz="1200">
                <a:solidFill>
                  <a:schemeClr val="dk1"/>
                </a:solidFill>
                <a:latin typeface="Lato"/>
                <a:ea typeface="Lato"/>
                <a:cs typeface="Lato"/>
                <a:sym typeface="Lato"/>
              </a:rPr>
              <a:t> Now you execute the test. Send that new URL to your users and—this is crucial—stop talking. Since the link is live on their device, you don't need to guide them. Just observe. This is the moment you capture the "Behavioral Data" we identified as the key to winning executive buy-in.</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Remember, you are shipping your prototype to learn, not to sell. Let’s zoom in on Step 1: Sync.</a:t>
            </a:r>
            <a:endParaRPr sz="1200">
              <a:solidFill>
                <a:schemeClr val="dk1"/>
              </a:solidFill>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4.gif"/></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0.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3.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0.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4.gif"/></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0.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3.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4.gif"/></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0.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3.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4.gi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4.gi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10" name="Google Shape;10;p2"/>
          <p:cNvPicPr preferRelativeResize="0"/>
          <p:nvPr/>
        </p:nvPicPr>
        <p:blipFill rotWithShape="1">
          <a:blip r:embed="rId3">
            <a:alphaModFix/>
          </a:blip>
          <a:srcRect b="0" l="0" r="0" t="0"/>
          <a:stretch/>
        </p:blipFill>
        <p:spPr>
          <a:xfrm>
            <a:off x="457200" y="478425"/>
            <a:ext cx="316413" cy="390600"/>
          </a:xfrm>
          <a:prstGeom prst="rect">
            <a:avLst/>
          </a:prstGeom>
          <a:noFill/>
          <a:ln>
            <a:noFill/>
          </a:ln>
        </p:spPr>
      </p:pic>
      <p:sp>
        <p:nvSpPr>
          <p:cNvPr id="11" name="Google Shape;11;p2"/>
          <p:cNvSpPr/>
          <p:nvPr/>
        </p:nvSpPr>
        <p:spPr>
          <a:xfrm>
            <a:off x="984762" y="572175"/>
            <a:ext cx="203100" cy="2031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12" name="Google Shape;12;p2"/>
          <p:cNvSpPr txBox="1"/>
          <p:nvPr/>
        </p:nvSpPr>
        <p:spPr>
          <a:xfrm>
            <a:off x="8081975" y="4440000"/>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accent4"/>
                </a:solidFill>
                <a:latin typeface="Poppins Medium"/>
                <a:ea typeface="Poppins Medium"/>
                <a:cs typeface="Poppins Medium"/>
                <a:sym typeface="Poppins Medium"/>
              </a:rPr>
              <a:t>2025</a:t>
            </a:r>
            <a:endParaRPr sz="1600">
              <a:solidFill>
                <a:schemeClr val="accent4"/>
              </a:solidFill>
              <a:latin typeface="Poppins Medium"/>
              <a:ea typeface="Poppins Medium"/>
              <a:cs typeface="Poppins Medium"/>
              <a:sym typeface="Poppins Medium"/>
            </a:endParaRPr>
          </a:p>
        </p:txBody>
      </p:sp>
      <p:sp>
        <p:nvSpPr>
          <p:cNvPr id="13" name="Google Shape;13;p2"/>
          <p:cNvSpPr txBox="1"/>
          <p:nvPr>
            <p:ph type="title"/>
          </p:nvPr>
        </p:nvSpPr>
        <p:spPr>
          <a:xfrm>
            <a:off x="457200" y="2734200"/>
            <a:ext cx="6862800" cy="15615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4" name="Google Shape;14;p2"/>
          <p:cNvSpPr txBox="1"/>
          <p:nvPr>
            <p:ph idx="1" type="subTitle"/>
          </p:nvPr>
        </p:nvSpPr>
        <p:spPr>
          <a:xfrm>
            <a:off x="457200" y="4295700"/>
            <a:ext cx="6862800" cy="3906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44" name="Shape 44"/>
        <p:cNvGrpSpPr/>
        <p:nvPr/>
      </p:nvGrpSpPr>
      <p:grpSpPr>
        <a:xfrm>
          <a:off x="0" y="0"/>
          <a:ext cx="0" cy="0"/>
          <a:chOff x="0" y="0"/>
          <a:chExt cx="0" cy="0"/>
        </a:xfrm>
      </p:grpSpPr>
      <p:sp>
        <p:nvSpPr>
          <p:cNvPr id="45" name="Google Shape;45;p11"/>
          <p:cNvSpPr/>
          <p:nvPr/>
        </p:nvSpPr>
        <p:spPr>
          <a:xfrm>
            <a:off x="4572000" y="457200"/>
            <a:ext cx="4114800" cy="422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1"/>
          <p:cNvSpPr txBox="1"/>
          <p:nvPr>
            <p:ph idx="1" type="body"/>
          </p:nvPr>
        </p:nvSpPr>
        <p:spPr>
          <a:xfrm>
            <a:off x="4572000" y="457200"/>
            <a:ext cx="4114800" cy="4229100"/>
          </a:xfrm>
          <a:prstGeom prst="rect">
            <a:avLst/>
          </a:prstGeom>
        </p:spPr>
        <p:txBody>
          <a:bodyPr anchorCtr="0" anchor="ctr" bIns="182875" lIns="182875" spcFirstLastPara="1" rIns="182875" wrap="square" tIns="182875">
            <a:spAutoFit/>
          </a:bodyPr>
          <a:lstStyle>
            <a:lvl1pPr indent="-317500" lvl="0" marL="457200">
              <a:spcBef>
                <a:spcPts val="0"/>
              </a:spcBef>
              <a:spcAft>
                <a:spcPts val="0"/>
              </a:spcAft>
              <a:buClr>
                <a:schemeClr val="accent1"/>
              </a:buClr>
              <a:buSzPts val="14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7" name="Google Shape;47;p11"/>
          <p:cNvSpPr txBox="1"/>
          <p:nvPr>
            <p:ph type="title"/>
          </p:nvPr>
        </p:nvSpPr>
        <p:spPr>
          <a:xfrm>
            <a:off x="457200" y="457200"/>
            <a:ext cx="3656700" cy="22656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48" name="Google Shape;48;p11"/>
          <p:cNvSpPr txBox="1"/>
          <p:nvPr>
            <p:ph idx="2" type="subTitle"/>
          </p:nvPr>
        </p:nvSpPr>
        <p:spPr>
          <a:xfrm>
            <a:off x="457200" y="2722725"/>
            <a:ext cx="3656700" cy="19635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715">
          <p15:clr>
            <a:srgbClr val="E46962"/>
          </p15:clr>
        </p15:guide>
      </p15:sldGuideLst>
    </p:ext>
  </p:extLst>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1">
  <p:cSld name="Title + Body 1_1">
    <p:spTree>
      <p:nvGrpSpPr>
        <p:cNvPr id="481" name="Shape 481"/>
        <p:cNvGrpSpPr/>
        <p:nvPr/>
      </p:nvGrpSpPr>
      <p:grpSpPr>
        <a:xfrm>
          <a:off x="0" y="0"/>
          <a:ext cx="0" cy="0"/>
          <a:chOff x="0" y="0"/>
          <a:chExt cx="0" cy="0"/>
        </a:xfrm>
      </p:grpSpPr>
      <p:sp>
        <p:nvSpPr>
          <p:cNvPr id="482" name="Google Shape;482;p102"/>
          <p:cNvSpPr txBox="1"/>
          <p:nvPr>
            <p:ph type="title"/>
          </p:nvPr>
        </p:nvSpPr>
        <p:spPr>
          <a:xfrm>
            <a:off x="457200" y="1525425"/>
            <a:ext cx="4114800" cy="400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483" name="Google Shape;483;p102"/>
          <p:cNvSpPr txBox="1"/>
          <p:nvPr>
            <p:ph idx="1" type="subTitle"/>
          </p:nvPr>
        </p:nvSpPr>
        <p:spPr>
          <a:xfrm>
            <a:off x="457200" y="457200"/>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484" name="Google Shape;484;p102"/>
          <p:cNvSpPr txBox="1"/>
          <p:nvPr>
            <p:ph idx="2" type="title"/>
          </p:nvPr>
        </p:nvSpPr>
        <p:spPr>
          <a:xfrm>
            <a:off x="457200" y="868066"/>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85" name="Google Shape;485;p102"/>
          <p:cNvSpPr txBox="1"/>
          <p:nvPr>
            <p:ph idx="3" type="body"/>
          </p:nvPr>
        </p:nvSpPr>
        <p:spPr>
          <a:xfrm>
            <a:off x="457200" y="1925625"/>
            <a:ext cx="4114800" cy="27609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6">
    <p:spTree>
      <p:nvGrpSpPr>
        <p:cNvPr id="486" name="Shape 486"/>
        <p:cNvGrpSpPr/>
        <p:nvPr/>
      </p:nvGrpSpPr>
      <p:grpSpPr>
        <a:xfrm>
          <a:off x="0" y="0"/>
          <a:ext cx="0" cy="0"/>
          <a:chOff x="0" y="0"/>
          <a:chExt cx="0" cy="0"/>
        </a:xfrm>
      </p:grpSpPr>
      <p:sp>
        <p:nvSpPr>
          <p:cNvPr id="487" name="Google Shape;487;p103"/>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488" name="Google Shape;488;p103"/>
          <p:cNvSpPr txBox="1"/>
          <p:nvPr>
            <p:ph idx="1" type="body"/>
          </p:nvPr>
        </p:nvSpPr>
        <p:spPr>
          <a:xfrm>
            <a:off x="457200" y="1371975"/>
            <a:ext cx="4105200" cy="3314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8">
    <p:spTree>
      <p:nvGrpSpPr>
        <p:cNvPr id="489" name="Shape 489"/>
        <p:cNvGrpSpPr/>
        <p:nvPr/>
      </p:nvGrpSpPr>
      <p:grpSpPr>
        <a:xfrm>
          <a:off x="0" y="0"/>
          <a:ext cx="0" cy="0"/>
          <a:chOff x="0" y="0"/>
          <a:chExt cx="0" cy="0"/>
        </a:xfrm>
      </p:grpSpPr>
      <p:sp>
        <p:nvSpPr>
          <p:cNvPr id="490" name="Google Shape;490;p104"/>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491" name="Shape 491"/>
        <p:cNvGrpSpPr/>
        <p:nvPr/>
      </p:nvGrpSpPr>
      <p:grpSpPr>
        <a:xfrm>
          <a:off x="0" y="0"/>
          <a:ext cx="0" cy="0"/>
          <a:chOff x="0" y="0"/>
          <a:chExt cx="0" cy="0"/>
        </a:xfrm>
      </p:grpSpPr>
      <p:sp>
        <p:nvSpPr>
          <p:cNvPr id="492" name="Google Shape;492;p105"/>
          <p:cNvSpPr txBox="1"/>
          <p:nvPr>
            <p:ph type="title"/>
          </p:nvPr>
        </p:nvSpPr>
        <p:spPr>
          <a:xfrm>
            <a:off x="571500" y="800100"/>
            <a:ext cx="40005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493" name="Google Shape;493;p105"/>
          <p:cNvSpPr txBox="1"/>
          <p:nvPr>
            <p:ph idx="1" type="body"/>
          </p:nvPr>
        </p:nvSpPr>
        <p:spPr>
          <a:xfrm>
            <a:off x="571500" y="1714500"/>
            <a:ext cx="4000500" cy="28575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494" name="Google Shape;494;p105"/>
          <p:cNvSpPr txBox="1"/>
          <p:nvPr>
            <p:ph idx="12" type="sldNum"/>
          </p:nvPr>
        </p:nvSpPr>
        <p:spPr>
          <a:xfrm>
            <a:off x="8572500" y="4572004"/>
            <a:ext cx="571500" cy="5715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1">
  <p:cSld name="Sub header, one column">
    <p:spTree>
      <p:nvGrpSpPr>
        <p:cNvPr id="495" name="Shape 495"/>
        <p:cNvGrpSpPr/>
        <p:nvPr/>
      </p:nvGrpSpPr>
      <p:grpSpPr>
        <a:xfrm>
          <a:off x="0" y="0"/>
          <a:ext cx="0" cy="0"/>
          <a:chOff x="0" y="0"/>
          <a:chExt cx="0" cy="0"/>
        </a:xfrm>
      </p:grpSpPr>
      <p:sp>
        <p:nvSpPr>
          <p:cNvPr id="496" name="Google Shape;496;p106"/>
          <p:cNvSpPr txBox="1"/>
          <p:nvPr>
            <p:ph idx="1" type="subTitle"/>
          </p:nvPr>
        </p:nvSpPr>
        <p:spPr>
          <a:xfrm>
            <a:off x="571500" y="1714500"/>
            <a:ext cx="3093000" cy="1539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497" name="Google Shape;497;p106"/>
          <p:cNvSpPr txBox="1"/>
          <p:nvPr>
            <p:ph type="title"/>
          </p:nvPr>
        </p:nvSpPr>
        <p:spPr>
          <a:xfrm>
            <a:off x="571500" y="800105"/>
            <a:ext cx="40005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98" name="Google Shape;498;p106"/>
          <p:cNvSpPr txBox="1"/>
          <p:nvPr>
            <p:ph idx="2" type="body"/>
          </p:nvPr>
        </p:nvSpPr>
        <p:spPr>
          <a:xfrm>
            <a:off x="571500" y="2166225"/>
            <a:ext cx="3093000" cy="24057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499" name="Google Shape;499;p106"/>
          <p:cNvSpPr txBox="1"/>
          <p:nvPr>
            <p:ph idx="12" type="sldNum"/>
          </p:nvPr>
        </p:nvSpPr>
        <p:spPr>
          <a:xfrm>
            <a:off x="8572500" y="4572004"/>
            <a:ext cx="571500" cy="5715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1">
  <p:cSld name="Highlights with icons 1_1">
    <p:spTree>
      <p:nvGrpSpPr>
        <p:cNvPr id="500" name="Shape 500"/>
        <p:cNvGrpSpPr/>
        <p:nvPr/>
      </p:nvGrpSpPr>
      <p:grpSpPr>
        <a:xfrm>
          <a:off x="0" y="0"/>
          <a:ext cx="0" cy="0"/>
          <a:chOff x="0" y="0"/>
          <a:chExt cx="0" cy="0"/>
        </a:xfrm>
      </p:grpSpPr>
      <p:sp>
        <p:nvSpPr>
          <p:cNvPr id="501" name="Google Shape;501;p107"/>
          <p:cNvSpPr txBox="1"/>
          <p:nvPr>
            <p:ph idx="12" type="sldNum"/>
          </p:nvPr>
        </p:nvSpPr>
        <p:spPr>
          <a:xfrm>
            <a:off x="8572500" y="4572004"/>
            <a:ext cx="571500" cy="5715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502" name="Google Shape;502;p107"/>
          <p:cNvSpPr/>
          <p:nvPr>
            <p:ph idx="2" type="pic"/>
          </p:nvPr>
        </p:nvSpPr>
        <p:spPr>
          <a:xfrm>
            <a:off x="0" y="0"/>
            <a:ext cx="9144000" cy="2533500"/>
          </a:xfrm>
          <a:prstGeom prst="roundRect">
            <a:avLst>
              <a:gd fmla="val 1254" name="adj"/>
            </a:avLst>
          </a:prstGeom>
          <a:noFill/>
          <a:ln>
            <a:noFill/>
          </a:ln>
        </p:spPr>
      </p:sp>
      <p:sp>
        <p:nvSpPr>
          <p:cNvPr id="503" name="Google Shape;503;p107"/>
          <p:cNvSpPr txBox="1"/>
          <p:nvPr>
            <p:ph type="title"/>
          </p:nvPr>
        </p:nvSpPr>
        <p:spPr>
          <a:xfrm>
            <a:off x="457200" y="3357150"/>
            <a:ext cx="3667500" cy="97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504" name="Google Shape;504;p107"/>
          <p:cNvSpPr txBox="1"/>
          <p:nvPr>
            <p:ph idx="1" type="subTitle"/>
          </p:nvPr>
        </p:nvSpPr>
        <p:spPr>
          <a:xfrm>
            <a:off x="457200" y="2890350"/>
            <a:ext cx="3667500" cy="3906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505" name="Google Shape;505;p107"/>
          <p:cNvSpPr txBox="1"/>
          <p:nvPr>
            <p:ph idx="3" type="body"/>
          </p:nvPr>
        </p:nvSpPr>
        <p:spPr>
          <a:xfrm>
            <a:off x="4581600" y="2533500"/>
            <a:ext cx="4105200" cy="2152800"/>
          </a:xfrm>
          <a:prstGeom prst="rect">
            <a:avLst/>
          </a:prstGeom>
        </p:spPr>
        <p:txBody>
          <a:bodyPr anchorCtr="0" anchor="t" bIns="0" lIns="0" spcFirstLastPara="1" rIns="0" wrap="square" tIns="9480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2">
  <p:cSld name="TITLE_AND_BODY_3_2">
    <p:spTree>
      <p:nvGrpSpPr>
        <p:cNvPr id="506" name="Shape 506"/>
        <p:cNvGrpSpPr/>
        <p:nvPr/>
      </p:nvGrpSpPr>
      <p:grpSpPr>
        <a:xfrm>
          <a:off x="0" y="0"/>
          <a:ext cx="0" cy="0"/>
          <a:chOff x="0" y="0"/>
          <a:chExt cx="0" cy="0"/>
        </a:xfrm>
      </p:grpSpPr>
      <p:sp>
        <p:nvSpPr>
          <p:cNvPr id="507" name="Google Shape;507;p108"/>
          <p:cNvSpPr txBox="1"/>
          <p:nvPr>
            <p:ph idx="12" type="sldNum"/>
          </p:nvPr>
        </p:nvSpPr>
        <p:spPr>
          <a:xfrm>
            <a:off x="8572500" y="4572004"/>
            <a:ext cx="571500" cy="5715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508" name="Google Shape;508;p108"/>
          <p:cNvSpPr txBox="1"/>
          <p:nvPr>
            <p:ph type="title"/>
          </p:nvPr>
        </p:nvSpPr>
        <p:spPr>
          <a:xfrm>
            <a:off x="571500" y="800100"/>
            <a:ext cx="30897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509" name="Google Shape;509;p108"/>
          <p:cNvSpPr txBox="1"/>
          <p:nvPr>
            <p:ph idx="1" type="body"/>
          </p:nvPr>
        </p:nvSpPr>
        <p:spPr>
          <a:xfrm>
            <a:off x="571500" y="1714500"/>
            <a:ext cx="3089700" cy="28575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2">
  <p:cSld name="ONE_COLUMN_TEXT_2">
    <p:spTree>
      <p:nvGrpSpPr>
        <p:cNvPr id="510" name="Shape 510"/>
        <p:cNvGrpSpPr/>
        <p:nvPr/>
      </p:nvGrpSpPr>
      <p:grpSpPr>
        <a:xfrm>
          <a:off x="0" y="0"/>
          <a:ext cx="0" cy="0"/>
          <a:chOff x="0" y="0"/>
          <a:chExt cx="0" cy="0"/>
        </a:xfrm>
      </p:grpSpPr>
      <p:sp>
        <p:nvSpPr>
          <p:cNvPr id="511" name="Google Shape;511;p109"/>
          <p:cNvSpPr txBox="1"/>
          <p:nvPr>
            <p:ph type="title"/>
          </p:nvPr>
        </p:nvSpPr>
        <p:spPr>
          <a:xfrm>
            <a:off x="457200" y="466800"/>
            <a:ext cx="3204600" cy="9054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512" name="Google Shape;512;p109"/>
          <p:cNvSpPr txBox="1"/>
          <p:nvPr>
            <p:ph idx="1" type="body"/>
          </p:nvPr>
        </p:nvSpPr>
        <p:spPr>
          <a:xfrm>
            <a:off x="457200" y="1371975"/>
            <a:ext cx="3204600" cy="3314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2">
  <p:cSld name="Title + Body 1_2">
    <p:spTree>
      <p:nvGrpSpPr>
        <p:cNvPr id="513" name="Shape 513"/>
        <p:cNvGrpSpPr/>
        <p:nvPr/>
      </p:nvGrpSpPr>
      <p:grpSpPr>
        <a:xfrm>
          <a:off x="0" y="0"/>
          <a:ext cx="0" cy="0"/>
          <a:chOff x="0" y="0"/>
          <a:chExt cx="0" cy="0"/>
        </a:xfrm>
      </p:grpSpPr>
      <p:sp>
        <p:nvSpPr>
          <p:cNvPr id="514" name="Google Shape;514;p110"/>
          <p:cNvSpPr txBox="1"/>
          <p:nvPr>
            <p:ph type="title"/>
          </p:nvPr>
        </p:nvSpPr>
        <p:spPr>
          <a:xfrm>
            <a:off x="457200" y="1525425"/>
            <a:ext cx="4114800" cy="4005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515" name="Google Shape;515;p110"/>
          <p:cNvSpPr txBox="1"/>
          <p:nvPr>
            <p:ph idx="1" type="subTitle"/>
          </p:nvPr>
        </p:nvSpPr>
        <p:spPr>
          <a:xfrm>
            <a:off x="457200" y="457200"/>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516" name="Google Shape;516;p110"/>
          <p:cNvSpPr txBox="1"/>
          <p:nvPr>
            <p:ph idx="2" type="title"/>
          </p:nvPr>
        </p:nvSpPr>
        <p:spPr>
          <a:xfrm>
            <a:off x="457200" y="868066"/>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517" name="Google Shape;517;p110"/>
          <p:cNvSpPr txBox="1"/>
          <p:nvPr>
            <p:ph idx="3" type="body"/>
          </p:nvPr>
        </p:nvSpPr>
        <p:spPr>
          <a:xfrm>
            <a:off x="457200" y="1925625"/>
            <a:ext cx="4114800" cy="27609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1">
  <p:cSld name="Sub header, two columns">
    <p:spTree>
      <p:nvGrpSpPr>
        <p:cNvPr id="518" name="Shape 518"/>
        <p:cNvGrpSpPr/>
        <p:nvPr/>
      </p:nvGrpSpPr>
      <p:grpSpPr>
        <a:xfrm>
          <a:off x="0" y="0"/>
          <a:ext cx="0" cy="0"/>
          <a:chOff x="0" y="0"/>
          <a:chExt cx="0" cy="0"/>
        </a:xfrm>
      </p:grpSpPr>
      <p:sp>
        <p:nvSpPr>
          <p:cNvPr id="519" name="Google Shape;519;p111"/>
          <p:cNvSpPr txBox="1"/>
          <p:nvPr>
            <p:ph idx="12" type="sldNum"/>
          </p:nvPr>
        </p:nvSpPr>
        <p:spPr>
          <a:xfrm>
            <a:off x="8572500" y="4572004"/>
            <a:ext cx="571500" cy="5715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520" name="Google Shape;520;p111"/>
          <p:cNvSpPr txBox="1"/>
          <p:nvPr>
            <p:ph type="title"/>
          </p:nvPr>
        </p:nvSpPr>
        <p:spPr>
          <a:xfrm>
            <a:off x="571500" y="800105"/>
            <a:ext cx="40005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521" name="Google Shape;521;p111"/>
          <p:cNvSpPr txBox="1"/>
          <p:nvPr>
            <p:ph idx="1" type="body"/>
          </p:nvPr>
        </p:nvSpPr>
        <p:spPr>
          <a:xfrm>
            <a:off x="571500" y="2166225"/>
            <a:ext cx="3093000" cy="24057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522" name="Google Shape;522;p111"/>
          <p:cNvSpPr txBox="1"/>
          <p:nvPr>
            <p:ph idx="2" type="body"/>
          </p:nvPr>
        </p:nvSpPr>
        <p:spPr>
          <a:xfrm>
            <a:off x="4572000" y="2166225"/>
            <a:ext cx="3093000" cy="24057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523" name="Google Shape;523;p111"/>
          <p:cNvSpPr txBox="1"/>
          <p:nvPr>
            <p:ph idx="3" type="subTitle"/>
          </p:nvPr>
        </p:nvSpPr>
        <p:spPr>
          <a:xfrm>
            <a:off x="571500" y="1714500"/>
            <a:ext cx="3093000" cy="1539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524" name="Google Shape;524;p111"/>
          <p:cNvSpPr txBox="1"/>
          <p:nvPr>
            <p:ph idx="4" type="subTitle"/>
          </p:nvPr>
        </p:nvSpPr>
        <p:spPr>
          <a:xfrm>
            <a:off x="4572000" y="1714500"/>
            <a:ext cx="3093000" cy="1539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525" name="Shape 525"/>
        <p:cNvGrpSpPr/>
        <p:nvPr/>
      </p:nvGrpSpPr>
      <p:grpSpPr>
        <a:xfrm>
          <a:off x="0" y="0"/>
          <a:ext cx="0" cy="0"/>
          <a:chOff x="0" y="0"/>
          <a:chExt cx="0" cy="0"/>
        </a:xfrm>
      </p:grpSpPr>
      <p:sp>
        <p:nvSpPr>
          <p:cNvPr id="526" name="Google Shape;526;p112"/>
          <p:cNvSpPr txBox="1"/>
          <p:nvPr>
            <p:ph idx="12" type="sldNum"/>
          </p:nvPr>
        </p:nvSpPr>
        <p:spPr>
          <a:xfrm>
            <a:off x="8572500" y="4572004"/>
            <a:ext cx="571500" cy="571500"/>
          </a:xfrm>
          <a:prstGeom prst="rect">
            <a:avLst/>
          </a:prstGeom>
          <a:noFill/>
          <a:ln>
            <a:noFill/>
          </a:ln>
        </p:spPr>
        <p:txBody>
          <a:bodyPr anchorCtr="0" anchor="t" bIns="94800" lIns="94800" spcFirstLastPara="1" rIns="94800" wrap="square" tIns="948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527" name="Google Shape;527;p112"/>
          <p:cNvSpPr txBox="1"/>
          <p:nvPr>
            <p:ph type="title"/>
          </p:nvPr>
        </p:nvSpPr>
        <p:spPr>
          <a:xfrm>
            <a:off x="457200" y="457191"/>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9">
    <p:spTree>
      <p:nvGrpSpPr>
        <p:cNvPr id="528" name="Shape 528"/>
        <p:cNvGrpSpPr/>
        <p:nvPr/>
      </p:nvGrpSpPr>
      <p:grpSpPr>
        <a:xfrm>
          <a:off x="0" y="0"/>
          <a:ext cx="0" cy="0"/>
          <a:chOff x="0" y="0"/>
          <a:chExt cx="0" cy="0"/>
        </a:xfrm>
      </p:grpSpPr>
      <p:sp>
        <p:nvSpPr>
          <p:cNvPr id="529" name="Google Shape;529;p113"/>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3">
  <p:cSld name="TITLE_AND_BODY_3_3">
    <p:spTree>
      <p:nvGrpSpPr>
        <p:cNvPr id="530" name="Shape 530"/>
        <p:cNvGrpSpPr/>
        <p:nvPr/>
      </p:nvGrpSpPr>
      <p:grpSpPr>
        <a:xfrm>
          <a:off x="0" y="0"/>
          <a:ext cx="0" cy="0"/>
          <a:chOff x="0" y="0"/>
          <a:chExt cx="0" cy="0"/>
        </a:xfrm>
      </p:grpSpPr>
      <p:sp>
        <p:nvSpPr>
          <p:cNvPr id="531" name="Google Shape;531;p114"/>
          <p:cNvSpPr txBox="1"/>
          <p:nvPr>
            <p:ph idx="12" type="sldNum"/>
          </p:nvPr>
        </p:nvSpPr>
        <p:spPr>
          <a:xfrm>
            <a:off x="8572500" y="4572004"/>
            <a:ext cx="571500" cy="5715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532" name="Google Shape;532;p114"/>
          <p:cNvSpPr txBox="1"/>
          <p:nvPr>
            <p:ph type="title"/>
          </p:nvPr>
        </p:nvSpPr>
        <p:spPr>
          <a:xfrm>
            <a:off x="571500" y="800100"/>
            <a:ext cx="30897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533" name="Google Shape;533;p114"/>
          <p:cNvSpPr txBox="1"/>
          <p:nvPr>
            <p:ph idx="1" type="body"/>
          </p:nvPr>
        </p:nvSpPr>
        <p:spPr>
          <a:xfrm>
            <a:off x="571500" y="1714500"/>
            <a:ext cx="3089700" cy="28575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3">
  <p:cSld name="ONE_COLUMN_TEXT_3">
    <p:spTree>
      <p:nvGrpSpPr>
        <p:cNvPr id="534" name="Shape 534"/>
        <p:cNvGrpSpPr/>
        <p:nvPr/>
      </p:nvGrpSpPr>
      <p:grpSpPr>
        <a:xfrm>
          <a:off x="0" y="0"/>
          <a:ext cx="0" cy="0"/>
          <a:chOff x="0" y="0"/>
          <a:chExt cx="0" cy="0"/>
        </a:xfrm>
      </p:grpSpPr>
      <p:sp>
        <p:nvSpPr>
          <p:cNvPr id="535" name="Google Shape;535;p115"/>
          <p:cNvSpPr txBox="1"/>
          <p:nvPr>
            <p:ph type="title"/>
          </p:nvPr>
        </p:nvSpPr>
        <p:spPr>
          <a:xfrm>
            <a:off x="457200" y="466800"/>
            <a:ext cx="3204600" cy="9054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536" name="Google Shape;536;p115"/>
          <p:cNvSpPr txBox="1"/>
          <p:nvPr>
            <p:ph idx="1" type="body"/>
          </p:nvPr>
        </p:nvSpPr>
        <p:spPr>
          <a:xfrm>
            <a:off x="457200" y="1371975"/>
            <a:ext cx="3204600" cy="3314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7">
    <p:spTree>
      <p:nvGrpSpPr>
        <p:cNvPr id="537" name="Shape 537"/>
        <p:cNvGrpSpPr/>
        <p:nvPr/>
      </p:nvGrpSpPr>
      <p:grpSpPr>
        <a:xfrm>
          <a:off x="0" y="0"/>
          <a:ext cx="0" cy="0"/>
          <a:chOff x="0" y="0"/>
          <a:chExt cx="0" cy="0"/>
        </a:xfrm>
      </p:grpSpPr>
      <p:sp>
        <p:nvSpPr>
          <p:cNvPr id="538" name="Google Shape;538;p116"/>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539" name="Google Shape;539;p116"/>
          <p:cNvSpPr txBox="1"/>
          <p:nvPr>
            <p:ph idx="1" type="body"/>
          </p:nvPr>
        </p:nvSpPr>
        <p:spPr>
          <a:xfrm>
            <a:off x="457200" y="1371975"/>
            <a:ext cx="4105200" cy="3314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2">
    <p:spTree>
      <p:nvGrpSpPr>
        <p:cNvPr id="540" name="Shape 540"/>
        <p:cNvGrpSpPr/>
        <p:nvPr/>
      </p:nvGrpSpPr>
      <p:grpSpPr>
        <a:xfrm>
          <a:off x="0" y="0"/>
          <a:ext cx="0" cy="0"/>
          <a:chOff x="0" y="0"/>
          <a:chExt cx="0" cy="0"/>
        </a:xfrm>
      </p:grpSpPr>
      <p:sp>
        <p:nvSpPr>
          <p:cNvPr id="541" name="Google Shape;541;p117"/>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1">
  <p:cSld name="Chapter title and two columns_1">
    <p:spTree>
      <p:nvGrpSpPr>
        <p:cNvPr id="542" name="Shape 542"/>
        <p:cNvGrpSpPr/>
        <p:nvPr/>
      </p:nvGrpSpPr>
      <p:grpSpPr>
        <a:xfrm>
          <a:off x="0" y="0"/>
          <a:ext cx="0" cy="0"/>
          <a:chOff x="0" y="0"/>
          <a:chExt cx="0" cy="0"/>
        </a:xfrm>
      </p:grpSpPr>
      <p:sp>
        <p:nvSpPr>
          <p:cNvPr id="543" name="Google Shape;543;p118"/>
          <p:cNvSpPr txBox="1"/>
          <p:nvPr>
            <p:ph type="title"/>
          </p:nvPr>
        </p:nvSpPr>
        <p:spPr>
          <a:xfrm>
            <a:off x="457200" y="1373018"/>
            <a:ext cx="3661500" cy="552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544" name="Google Shape;544;p118"/>
          <p:cNvSpPr txBox="1"/>
          <p:nvPr>
            <p:ph idx="1" type="body"/>
          </p:nvPr>
        </p:nvSpPr>
        <p:spPr>
          <a:xfrm>
            <a:off x="457200" y="1925618"/>
            <a:ext cx="3661500" cy="2806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545" name="Google Shape;545;p118"/>
          <p:cNvSpPr txBox="1"/>
          <p:nvPr>
            <p:ph idx="2" type="title"/>
          </p:nvPr>
        </p:nvSpPr>
        <p:spPr>
          <a:xfrm>
            <a:off x="457200" y="411477"/>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546" name="Google Shape;546;p118"/>
          <p:cNvSpPr txBox="1"/>
          <p:nvPr>
            <p:ph idx="3" type="title"/>
          </p:nvPr>
        </p:nvSpPr>
        <p:spPr>
          <a:xfrm>
            <a:off x="4561700" y="1373018"/>
            <a:ext cx="3661500" cy="552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547" name="Google Shape;547;p118"/>
          <p:cNvSpPr txBox="1"/>
          <p:nvPr>
            <p:ph idx="4" type="body"/>
          </p:nvPr>
        </p:nvSpPr>
        <p:spPr>
          <a:xfrm>
            <a:off x="4561700" y="1925618"/>
            <a:ext cx="3661500" cy="2806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1">
  <p:cSld name="TITLE_ONLY_6_1">
    <p:spTree>
      <p:nvGrpSpPr>
        <p:cNvPr id="548" name="Shape 548"/>
        <p:cNvGrpSpPr/>
        <p:nvPr/>
      </p:nvGrpSpPr>
      <p:grpSpPr>
        <a:xfrm>
          <a:off x="0" y="0"/>
          <a:ext cx="0" cy="0"/>
          <a:chOff x="0" y="0"/>
          <a:chExt cx="0" cy="0"/>
        </a:xfrm>
      </p:grpSpPr>
      <p:sp>
        <p:nvSpPr>
          <p:cNvPr id="549" name="Google Shape;549;p119"/>
          <p:cNvSpPr txBox="1"/>
          <p:nvPr>
            <p:ph type="title"/>
          </p:nvPr>
        </p:nvSpPr>
        <p:spPr>
          <a:xfrm>
            <a:off x="457200" y="411477"/>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1">
  <p:cSld name="TITLE_ONLY_7_1">
    <p:spTree>
      <p:nvGrpSpPr>
        <p:cNvPr id="550" name="Shape 550"/>
        <p:cNvGrpSpPr/>
        <p:nvPr/>
      </p:nvGrpSpPr>
      <p:grpSpPr>
        <a:xfrm>
          <a:off x="0" y="0"/>
          <a:ext cx="0" cy="0"/>
          <a:chOff x="0" y="0"/>
          <a:chExt cx="0" cy="0"/>
        </a:xfrm>
      </p:grpSpPr>
      <p:sp>
        <p:nvSpPr>
          <p:cNvPr id="551" name="Google Shape;551;p120"/>
          <p:cNvSpPr txBox="1"/>
          <p:nvPr>
            <p:ph type="title"/>
          </p:nvPr>
        </p:nvSpPr>
        <p:spPr>
          <a:xfrm>
            <a:off x="457200" y="411477"/>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1">
  <p:cSld name="Title + Subtitle_1_1">
    <p:spTree>
      <p:nvGrpSpPr>
        <p:cNvPr id="552" name="Shape 552"/>
        <p:cNvGrpSpPr/>
        <p:nvPr/>
      </p:nvGrpSpPr>
      <p:grpSpPr>
        <a:xfrm>
          <a:off x="0" y="0"/>
          <a:ext cx="0" cy="0"/>
          <a:chOff x="0" y="0"/>
          <a:chExt cx="0" cy="0"/>
        </a:xfrm>
      </p:grpSpPr>
      <p:sp>
        <p:nvSpPr>
          <p:cNvPr id="553" name="Google Shape;553;p121"/>
          <p:cNvSpPr txBox="1"/>
          <p:nvPr>
            <p:ph idx="1" type="subTitle"/>
          </p:nvPr>
        </p:nvSpPr>
        <p:spPr>
          <a:xfrm>
            <a:off x="457200" y="411457"/>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554" name="Google Shape;554;p121"/>
          <p:cNvSpPr txBox="1"/>
          <p:nvPr>
            <p:ph type="title"/>
          </p:nvPr>
        </p:nvSpPr>
        <p:spPr>
          <a:xfrm>
            <a:off x="457200" y="802156"/>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8">
    <p:spTree>
      <p:nvGrpSpPr>
        <p:cNvPr id="555" name="Shape 555"/>
        <p:cNvGrpSpPr/>
        <p:nvPr/>
      </p:nvGrpSpPr>
      <p:grpSpPr>
        <a:xfrm>
          <a:off x="0" y="0"/>
          <a:ext cx="0" cy="0"/>
          <a:chOff x="0" y="0"/>
          <a:chExt cx="0" cy="0"/>
        </a:xfrm>
      </p:grpSpPr>
      <p:sp>
        <p:nvSpPr>
          <p:cNvPr id="556" name="Google Shape;556;p122"/>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557" name="Google Shape;557;p122"/>
          <p:cNvSpPr txBox="1"/>
          <p:nvPr>
            <p:ph idx="1" type="body"/>
          </p:nvPr>
        </p:nvSpPr>
        <p:spPr>
          <a:xfrm>
            <a:off x="457200" y="1371975"/>
            <a:ext cx="4105200" cy="3314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CUSTOM_3_1">
    <p:spTree>
      <p:nvGrpSpPr>
        <p:cNvPr id="558" name="Shape 558"/>
        <p:cNvGrpSpPr/>
        <p:nvPr/>
      </p:nvGrpSpPr>
      <p:grpSpPr>
        <a:xfrm>
          <a:off x="0" y="0"/>
          <a:ext cx="0" cy="0"/>
          <a:chOff x="0" y="0"/>
          <a:chExt cx="0" cy="0"/>
        </a:xfrm>
      </p:grpSpPr>
      <p:sp>
        <p:nvSpPr>
          <p:cNvPr id="559" name="Google Shape;559;p123"/>
          <p:cNvSpPr txBox="1"/>
          <p:nvPr>
            <p:ph idx="1" type="subTitle"/>
          </p:nvPr>
        </p:nvSpPr>
        <p:spPr>
          <a:xfrm>
            <a:off x="571500" y="1714500"/>
            <a:ext cx="3093000" cy="3588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560" name="Google Shape;560;p123"/>
          <p:cNvSpPr txBox="1"/>
          <p:nvPr>
            <p:ph type="title"/>
          </p:nvPr>
        </p:nvSpPr>
        <p:spPr>
          <a:xfrm>
            <a:off x="571500" y="800105"/>
            <a:ext cx="4000500" cy="9144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61" name="Google Shape;561;p123"/>
          <p:cNvSpPr txBox="1"/>
          <p:nvPr>
            <p:ph idx="2" type="body"/>
          </p:nvPr>
        </p:nvSpPr>
        <p:spPr>
          <a:xfrm>
            <a:off x="571500" y="2166225"/>
            <a:ext cx="3093000" cy="24057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62" name="Google Shape;562;p123"/>
          <p:cNvSpPr txBox="1"/>
          <p:nvPr>
            <p:ph idx="12" type="sldNum"/>
          </p:nvPr>
        </p:nvSpPr>
        <p:spPr>
          <a:xfrm>
            <a:off x="8572500" y="4572004"/>
            <a:ext cx="571500" cy="5715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6" name="Shape 566"/>
        <p:cNvGrpSpPr/>
        <p:nvPr/>
      </p:nvGrpSpPr>
      <p:grpSpPr>
        <a:xfrm>
          <a:off x="0" y="0"/>
          <a:ext cx="0" cy="0"/>
          <a:chOff x="0" y="0"/>
          <a:chExt cx="0" cy="0"/>
        </a:xfrm>
      </p:grpSpPr>
      <p:pic>
        <p:nvPicPr>
          <p:cNvPr id="567" name="Google Shape;567;p125" title="Mesh Holographic Gradients - Dark Gradient 22.png"/>
          <p:cNvPicPr preferRelativeResize="0"/>
          <p:nvPr/>
        </p:nvPicPr>
        <p:blipFill rotWithShape="1">
          <a:blip r:embed="rId2">
            <a:alphaModFix/>
          </a:blip>
          <a:srcRect b="0" l="0" r="0" t="0"/>
          <a:stretch/>
        </p:blipFill>
        <p:spPr>
          <a:xfrm>
            <a:off x="0" y="0"/>
            <a:ext cx="7406643" cy="4166234"/>
          </a:xfrm>
          <a:prstGeom prst="rect">
            <a:avLst/>
          </a:prstGeom>
          <a:noFill/>
          <a:ln>
            <a:noFill/>
          </a:ln>
        </p:spPr>
      </p:pic>
      <p:pic>
        <p:nvPicPr>
          <p:cNvPr id="568" name="Google Shape;568;p125"/>
          <p:cNvPicPr preferRelativeResize="0"/>
          <p:nvPr/>
        </p:nvPicPr>
        <p:blipFill rotWithShape="1">
          <a:blip r:embed="rId3">
            <a:alphaModFix/>
          </a:blip>
          <a:srcRect b="0" l="0" r="0" t="0"/>
          <a:stretch/>
        </p:blipFill>
        <p:spPr>
          <a:xfrm>
            <a:off x="457200" y="478425"/>
            <a:ext cx="256294" cy="316386"/>
          </a:xfrm>
          <a:prstGeom prst="rect">
            <a:avLst/>
          </a:prstGeom>
          <a:noFill/>
          <a:ln>
            <a:noFill/>
          </a:ln>
        </p:spPr>
      </p:pic>
      <p:sp>
        <p:nvSpPr>
          <p:cNvPr id="569" name="Google Shape;569;p125"/>
          <p:cNvSpPr/>
          <p:nvPr/>
        </p:nvSpPr>
        <p:spPr>
          <a:xfrm>
            <a:off x="984762" y="572175"/>
            <a:ext cx="203100" cy="203400"/>
          </a:xfrm>
          <a:prstGeom prst="plus">
            <a:avLst>
              <a:gd fmla="val 43366" name="adj"/>
            </a:avLst>
          </a:prstGeom>
          <a:solidFill>
            <a:srgbClr val="60A5FA"/>
          </a:solidFill>
          <a:ln>
            <a:noFill/>
          </a:ln>
        </p:spPr>
        <p:txBody>
          <a:bodyPr anchorCtr="0" anchor="ctr" bIns="126400" lIns="126400" spcFirstLastPara="1" rIns="126400" wrap="square" tIns="1264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570" name="Google Shape;570;p125"/>
          <p:cNvSpPr txBox="1"/>
          <p:nvPr>
            <p:ph type="title"/>
          </p:nvPr>
        </p:nvSpPr>
        <p:spPr>
          <a:xfrm>
            <a:off x="457200" y="2734200"/>
            <a:ext cx="6862800" cy="15615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5000">
                <a:solidFill>
                  <a:schemeClr val="lt1"/>
                </a:solidFill>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
        <p:nvSpPr>
          <p:cNvPr id="571" name="Google Shape;571;p125"/>
          <p:cNvSpPr txBox="1"/>
          <p:nvPr>
            <p:ph idx="1" type="subTitle"/>
          </p:nvPr>
        </p:nvSpPr>
        <p:spPr>
          <a:xfrm>
            <a:off x="457200" y="4295700"/>
            <a:ext cx="6862800" cy="3906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572" name="Shape 572"/>
        <p:cNvGrpSpPr/>
        <p:nvPr/>
      </p:nvGrpSpPr>
      <p:grpSpPr>
        <a:xfrm>
          <a:off x="0" y="0"/>
          <a:ext cx="0" cy="0"/>
          <a:chOff x="0" y="0"/>
          <a:chExt cx="0" cy="0"/>
        </a:xfrm>
      </p:grpSpPr>
      <p:pic>
        <p:nvPicPr>
          <p:cNvPr id="573" name="Google Shape;573;p126" title="Mesh Holographic Gradients - Dark Gradient 22.png"/>
          <p:cNvPicPr preferRelativeResize="0"/>
          <p:nvPr/>
        </p:nvPicPr>
        <p:blipFill rotWithShape="1">
          <a:blip r:embed="rId2">
            <a:alphaModFix/>
          </a:blip>
          <a:srcRect b="0" l="0" r="0" t="0"/>
          <a:stretch/>
        </p:blipFill>
        <p:spPr>
          <a:xfrm>
            <a:off x="0" y="0"/>
            <a:ext cx="7406643" cy="4166234"/>
          </a:xfrm>
          <a:prstGeom prst="rect">
            <a:avLst/>
          </a:prstGeom>
          <a:noFill/>
          <a:ln>
            <a:noFill/>
          </a:ln>
        </p:spPr>
      </p:pic>
      <p:pic>
        <p:nvPicPr>
          <p:cNvPr id="574" name="Google Shape;574;p126"/>
          <p:cNvPicPr preferRelativeResize="0"/>
          <p:nvPr/>
        </p:nvPicPr>
        <p:blipFill rotWithShape="1">
          <a:blip r:embed="rId3">
            <a:alphaModFix/>
          </a:blip>
          <a:srcRect b="0" l="0" r="0" t="0"/>
          <a:stretch/>
        </p:blipFill>
        <p:spPr>
          <a:xfrm>
            <a:off x="457200" y="478425"/>
            <a:ext cx="256294" cy="316386"/>
          </a:xfrm>
          <a:prstGeom prst="rect">
            <a:avLst/>
          </a:prstGeom>
          <a:noFill/>
          <a:ln>
            <a:noFill/>
          </a:ln>
        </p:spPr>
      </p:pic>
      <p:sp>
        <p:nvSpPr>
          <p:cNvPr id="575" name="Google Shape;575;p126"/>
          <p:cNvSpPr txBox="1"/>
          <p:nvPr>
            <p:ph type="title"/>
          </p:nvPr>
        </p:nvSpPr>
        <p:spPr>
          <a:xfrm>
            <a:off x="457200" y="2632735"/>
            <a:ext cx="6862800" cy="15615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5000">
                <a:solidFill>
                  <a:schemeClr val="lt1"/>
                </a:solidFill>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
        <p:nvSpPr>
          <p:cNvPr id="576" name="Google Shape;576;p126"/>
          <p:cNvSpPr txBox="1"/>
          <p:nvPr>
            <p:ph idx="1" type="subTitle"/>
          </p:nvPr>
        </p:nvSpPr>
        <p:spPr>
          <a:xfrm>
            <a:off x="457200" y="4295700"/>
            <a:ext cx="6862800" cy="3906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577" name="Shape 577"/>
        <p:cNvGrpSpPr/>
        <p:nvPr/>
      </p:nvGrpSpPr>
      <p:grpSpPr>
        <a:xfrm>
          <a:off x="0" y="0"/>
          <a:ext cx="0" cy="0"/>
          <a:chOff x="0" y="0"/>
          <a:chExt cx="0" cy="0"/>
        </a:xfrm>
      </p:grpSpPr>
      <p:pic>
        <p:nvPicPr>
          <p:cNvPr id="578" name="Google Shape;578;p127" title="Mesh Holographic Gradients - Dark Gradient 22.png"/>
          <p:cNvPicPr preferRelativeResize="0"/>
          <p:nvPr/>
        </p:nvPicPr>
        <p:blipFill>
          <a:blip r:embed="rId2">
            <a:alphaModFix/>
          </a:blip>
          <a:stretch>
            <a:fillRect/>
          </a:stretch>
        </p:blipFill>
        <p:spPr>
          <a:xfrm>
            <a:off x="0" y="0"/>
            <a:ext cx="7406659" cy="4166237"/>
          </a:xfrm>
          <a:prstGeom prst="rect">
            <a:avLst/>
          </a:prstGeom>
          <a:noFill/>
          <a:ln>
            <a:noFill/>
          </a:ln>
        </p:spPr>
      </p:pic>
      <p:sp>
        <p:nvSpPr>
          <p:cNvPr id="579" name="Google Shape;579;p127"/>
          <p:cNvSpPr txBox="1"/>
          <p:nvPr>
            <p:ph type="title"/>
          </p:nvPr>
        </p:nvSpPr>
        <p:spPr>
          <a:xfrm>
            <a:off x="457200" y="3844500"/>
            <a:ext cx="5023800" cy="841800"/>
          </a:xfrm>
          <a:prstGeom prst="rect">
            <a:avLst/>
          </a:prstGeom>
        </p:spPr>
        <p:txBody>
          <a:bodyPr anchorCtr="0" anchor="b" bIns="0" lIns="0" spcFirstLastPara="1" rIns="0" wrap="square" tIns="0">
            <a:normAutofit/>
          </a:bodyPr>
          <a:lstStyle>
            <a:lvl1pPr lvl="0">
              <a:spcBef>
                <a:spcPts val="0"/>
              </a:spcBef>
              <a:spcAft>
                <a:spcPts val="0"/>
              </a:spcAft>
              <a:buClr>
                <a:schemeClr val="lt1"/>
              </a:buClr>
              <a:buSzPts val="5000"/>
              <a:buNone/>
              <a:defRPr sz="5000">
                <a:solidFill>
                  <a:schemeClr val="lt1"/>
                </a:solidFill>
              </a:defRPr>
            </a:lvl1pPr>
            <a:lvl2pPr lvl="1">
              <a:spcBef>
                <a:spcPts val="0"/>
              </a:spcBef>
              <a:spcAft>
                <a:spcPts val="0"/>
              </a:spcAft>
              <a:buClr>
                <a:schemeClr val="lt1"/>
              </a:buClr>
              <a:buSzPts val="5000"/>
              <a:buNone/>
              <a:defRPr sz="5000">
                <a:solidFill>
                  <a:schemeClr val="lt1"/>
                </a:solidFill>
              </a:defRPr>
            </a:lvl2pPr>
            <a:lvl3pPr lvl="2">
              <a:spcBef>
                <a:spcPts val="0"/>
              </a:spcBef>
              <a:spcAft>
                <a:spcPts val="0"/>
              </a:spcAft>
              <a:buClr>
                <a:schemeClr val="lt1"/>
              </a:buClr>
              <a:buSzPts val="5000"/>
              <a:buNone/>
              <a:defRPr sz="5000">
                <a:solidFill>
                  <a:schemeClr val="lt1"/>
                </a:solidFill>
              </a:defRPr>
            </a:lvl3pPr>
            <a:lvl4pPr lvl="3">
              <a:spcBef>
                <a:spcPts val="0"/>
              </a:spcBef>
              <a:spcAft>
                <a:spcPts val="0"/>
              </a:spcAft>
              <a:buClr>
                <a:schemeClr val="lt1"/>
              </a:buClr>
              <a:buSzPts val="5000"/>
              <a:buNone/>
              <a:defRPr sz="5000">
                <a:solidFill>
                  <a:schemeClr val="lt1"/>
                </a:solidFill>
              </a:defRPr>
            </a:lvl4pPr>
            <a:lvl5pPr lvl="4">
              <a:spcBef>
                <a:spcPts val="0"/>
              </a:spcBef>
              <a:spcAft>
                <a:spcPts val="0"/>
              </a:spcAft>
              <a:buClr>
                <a:schemeClr val="lt1"/>
              </a:buClr>
              <a:buSzPts val="5000"/>
              <a:buNone/>
              <a:defRPr sz="5000">
                <a:solidFill>
                  <a:schemeClr val="lt1"/>
                </a:solidFill>
              </a:defRPr>
            </a:lvl5pPr>
            <a:lvl6pPr lvl="5">
              <a:spcBef>
                <a:spcPts val="0"/>
              </a:spcBef>
              <a:spcAft>
                <a:spcPts val="0"/>
              </a:spcAft>
              <a:buClr>
                <a:schemeClr val="lt1"/>
              </a:buClr>
              <a:buSzPts val="5000"/>
              <a:buNone/>
              <a:defRPr sz="5000">
                <a:solidFill>
                  <a:schemeClr val="lt1"/>
                </a:solidFill>
              </a:defRPr>
            </a:lvl6pPr>
            <a:lvl7pPr lvl="6">
              <a:spcBef>
                <a:spcPts val="0"/>
              </a:spcBef>
              <a:spcAft>
                <a:spcPts val="0"/>
              </a:spcAft>
              <a:buClr>
                <a:schemeClr val="lt1"/>
              </a:buClr>
              <a:buSzPts val="5000"/>
              <a:buNone/>
              <a:defRPr sz="5000">
                <a:solidFill>
                  <a:schemeClr val="lt1"/>
                </a:solidFill>
              </a:defRPr>
            </a:lvl7pPr>
            <a:lvl8pPr lvl="7">
              <a:spcBef>
                <a:spcPts val="0"/>
              </a:spcBef>
              <a:spcAft>
                <a:spcPts val="0"/>
              </a:spcAft>
              <a:buClr>
                <a:schemeClr val="lt1"/>
              </a:buClr>
              <a:buSzPts val="5000"/>
              <a:buNone/>
              <a:defRPr sz="5000">
                <a:solidFill>
                  <a:schemeClr val="lt1"/>
                </a:solidFill>
              </a:defRPr>
            </a:lvl8pPr>
            <a:lvl9pPr lvl="8">
              <a:spcBef>
                <a:spcPts val="0"/>
              </a:spcBef>
              <a:spcAft>
                <a:spcPts val="0"/>
              </a:spcAft>
              <a:buClr>
                <a:schemeClr val="lt1"/>
              </a:buClr>
              <a:buSzPts val="5000"/>
              <a:buNone/>
              <a:defRPr sz="5000">
                <a:solidFill>
                  <a:schemeClr val="lt1"/>
                </a:solidFill>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580" name="Shape 580"/>
        <p:cNvGrpSpPr/>
        <p:nvPr/>
      </p:nvGrpSpPr>
      <p:grpSpPr>
        <a:xfrm>
          <a:off x="0" y="0"/>
          <a:ext cx="0" cy="0"/>
          <a:chOff x="0" y="0"/>
          <a:chExt cx="0" cy="0"/>
        </a:xfrm>
      </p:grpSpPr>
      <p:grpSp>
        <p:nvGrpSpPr>
          <p:cNvPr id="581" name="Google Shape;581;p128"/>
          <p:cNvGrpSpPr/>
          <p:nvPr/>
        </p:nvGrpSpPr>
        <p:grpSpPr>
          <a:xfrm>
            <a:off x="0" y="-1"/>
            <a:ext cx="7406640" cy="4166238"/>
            <a:chOff x="0" y="-2"/>
            <a:chExt cx="12192000" cy="6858005"/>
          </a:xfrm>
        </p:grpSpPr>
        <p:pic>
          <p:nvPicPr>
            <p:cNvPr id="582" name="Google Shape;582;p128" title="Break.png"/>
            <p:cNvPicPr preferRelativeResize="0"/>
            <p:nvPr/>
          </p:nvPicPr>
          <p:blipFill rotWithShape="1">
            <a:blip r:embed="rId2">
              <a:alphaModFix/>
            </a:blip>
            <a:srcRect b="0" l="0" r="0" t="0"/>
            <a:stretch/>
          </p:blipFill>
          <p:spPr>
            <a:xfrm>
              <a:off x="0" y="-2"/>
              <a:ext cx="12192000" cy="6858005"/>
            </a:xfrm>
            <a:prstGeom prst="rect">
              <a:avLst/>
            </a:prstGeom>
            <a:noFill/>
            <a:ln>
              <a:noFill/>
            </a:ln>
          </p:spPr>
        </p:pic>
        <p:pic>
          <p:nvPicPr>
            <p:cNvPr id="583" name="Google Shape;583;p128" title="Shapes01.png"/>
            <p:cNvPicPr preferRelativeResize="0"/>
            <p:nvPr/>
          </p:nvPicPr>
          <p:blipFill rotWithShape="1">
            <a:blip r:embed="rId3">
              <a:alphaModFix amt="64000"/>
            </a:blip>
            <a:srcRect b="0" l="0" r="0" t="0"/>
            <a:stretch/>
          </p:blipFill>
          <p:spPr>
            <a:xfrm>
              <a:off x="0" y="0"/>
              <a:ext cx="12192000" cy="6858000"/>
            </a:xfrm>
            <a:prstGeom prst="rect">
              <a:avLst/>
            </a:prstGeom>
            <a:noFill/>
            <a:ln>
              <a:noFill/>
            </a:ln>
          </p:spPr>
        </p:pic>
      </p:grpSp>
      <p:sp>
        <p:nvSpPr>
          <p:cNvPr id="584" name="Google Shape;584;p128"/>
          <p:cNvSpPr txBox="1"/>
          <p:nvPr/>
        </p:nvSpPr>
        <p:spPr>
          <a:xfrm>
            <a:off x="1367072" y="1872675"/>
            <a:ext cx="5486400" cy="769500"/>
          </a:xfrm>
          <a:prstGeom prst="rect">
            <a:avLst/>
          </a:prstGeom>
          <a:noFill/>
          <a:ln>
            <a:noFill/>
          </a:ln>
        </p:spPr>
        <p:txBody>
          <a:bodyPr anchorCtr="0" anchor="t" bIns="0" lIns="0" spcFirstLastPara="1" rIns="0" wrap="square" tIns="0">
            <a:spAutoFit/>
          </a:bodyPr>
          <a:lstStyle/>
          <a:p>
            <a:pPr indent="-317500" lvl="0" marL="0" marR="0" rtl="0" algn="l">
              <a:lnSpc>
                <a:spcPct val="100000"/>
              </a:lnSpc>
              <a:spcBef>
                <a:spcPts val="0"/>
              </a:spcBef>
              <a:spcAft>
                <a:spcPts val="0"/>
              </a:spcAft>
              <a:buClr>
                <a:schemeClr val="accent2"/>
              </a:buClr>
              <a:buSzPts val="5000"/>
              <a:buFont typeface="Poppins SemiBold"/>
              <a:buNone/>
            </a:pPr>
            <a:r>
              <a:rPr lang="en" sz="5000">
                <a:solidFill>
                  <a:schemeClr val="accent2"/>
                </a:solidFill>
                <a:latin typeface="Poppins SemiBold"/>
                <a:ea typeface="Poppins SemiBold"/>
                <a:cs typeface="Poppins SemiBold"/>
                <a:sym typeface="Poppins SemiBold"/>
              </a:rPr>
              <a:t>Break</a:t>
            </a:r>
            <a:endParaRPr sz="5000">
              <a:solidFill>
                <a:schemeClr val="accent2"/>
              </a:solidFill>
              <a:latin typeface="Poppins SemiBold"/>
              <a:ea typeface="Poppins SemiBold"/>
              <a:cs typeface="Poppins SemiBold"/>
              <a:sym typeface="Poppins SemiBold"/>
            </a:endParaRPr>
          </a:p>
        </p:txBody>
      </p:sp>
      <p:pic>
        <p:nvPicPr>
          <p:cNvPr id="585" name="Google Shape;585;p128"/>
          <p:cNvPicPr preferRelativeResize="0"/>
          <p:nvPr/>
        </p:nvPicPr>
        <p:blipFill rotWithShape="1">
          <a:blip r:embed="rId4">
            <a:alphaModFix/>
          </a:blip>
          <a:srcRect b="0" l="0" r="0" t="0"/>
          <a:stretch/>
        </p:blipFill>
        <p:spPr>
          <a:xfrm>
            <a:off x="1367087" y="2687763"/>
            <a:ext cx="224375" cy="224350"/>
          </a:xfrm>
          <a:prstGeom prst="rect">
            <a:avLst/>
          </a:prstGeom>
          <a:noFill/>
          <a:ln>
            <a:noFill/>
          </a:ln>
        </p:spPr>
      </p:pic>
      <p:sp>
        <p:nvSpPr>
          <p:cNvPr id="586" name="Google Shape;586;p128"/>
          <p:cNvSpPr txBox="1"/>
          <p:nvPr>
            <p:ph idx="1" type="body"/>
          </p:nvPr>
        </p:nvSpPr>
        <p:spPr>
          <a:xfrm>
            <a:off x="1810375" y="2610700"/>
            <a:ext cx="5043000" cy="431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7" name="Shape 587"/>
        <p:cNvGrpSpPr/>
        <p:nvPr/>
      </p:nvGrpSpPr>
      <p:grpSpPr>
        <a:xfrm>
          <a:off x="0" y="0"/>
          <a:ext cx="0" cy="0"/>
          <a:chOff x="0" y="0"/>
          <a:chExt cx="0" cy="0"/>
        </a:xfrm>
      </p:grpSpPr>
      <p:sp>
        <p:nvSpPr>
          <p:cNvPr id="588" name="Google Shape;588;p129"/>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589" name="Google Shape;589;p129"/>
          <p:cNvSpPr txBox="1"/>
          <p:nvPr>
            <p:ph idx="1" type="body"/>
          </p:nvPr>
        </p:nvSpPr>
        <p:spPr>
          <a:xfrm>
            <a:off x="457200" y="1371975"/>
            <a:ext cx="4105200" cy="3314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590" name="Shape 590"/>
        <p:cNvGrpSpPr/>
        <p:nvPr/>
      </p:nvGrpSpPr>
      <p:grpSpPr>
        <a:xfrm>
          <a:off x="0" y="0"/>
          <a:ext cx="0" cy="0"/>
          <a:chOff x="0" y="0"/>
          <a:chExt cx="0" cy="0"/>
        </a:xfrm>
      </p:grpSpPr>
      <p:sp>
        <p:nvSpPr>
          <p:cNvPr id="591" name="Google Shape;591;p130"/>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592" name="Google Shape;592;p130"/>
          <p:cNvSpPr txBox="1"/>
          <p:nvPr>
            <p:ph idx="1" type="body"/>
          </p:nvPr>
        </p:nvSpPr>
        <p:spPr>
          <a:xfrm>
            <a:off x="457200" y="1371975"/>
            <a:ext cx="3200400" cy="3314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593" name="Google Shape;593;p130"/>
          <p:cNvSpPr txBox="1"/>
          <p:nvPr>
            <p:ph idx="2" type="body"/>
          </p:nvPr>
        </p:nvSpPr>
        <p:spPr>
          <a:xfrm>
            <a:off x="4581600" y="1371975"/>
            <a:ext cx="3200400" cy="3314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864">
          <p15:clr>
            <a:srgbClr val="E46962"/>
          </p15:clr>
        </p15:guide>
        <p15:guide id="2" pos="2304">
          <p15:clr>
            <a:srgbClr val="E46962"/>
          </p15:clr>
        </p15:guide>
        <p15:guide id="3" pos="2880">
          <p15:clr>
            <a:srgbClr val="E46962"/>
          </p15:clr>
        </p15:guide>
        <p15:guide id="4" pos="4902">
          <p15:clr>
            <a:srgbClr val="E46962"/>
          </p15:clr>
        </p15:guide>
      </p15:sldGuideLst>
    </p:ext>
  </p:extLst>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4" name="Shape 594"/>
        <p:cNvGrpSpPr/>
        <p:nvPr/>
      </p:nvGrpSpPr>
      <p:grpSpPr>
        <a:xfrm>
          <a:off x="0" y="0"/>
          <a:ext cx="0" cy="0"/>
          <a:chOff x="0" y="0"/>
          <a:chExt cx="0" cy="0"/>
        </a:xfrm>
      </p:grpSpPr>
      <p:sp>
        <p:nvSpPr>
          <p:cNvPr id="595" name="Google Shape;595;p131"/>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596" name="Shape 596"/>
        <p:cNvGrpSpPr/>
        <p:nvPr/>
      </p:nvGrpSpPr>
      <p:grpSpPr>
        <a:xfrm>
          <a:off x="0" y="0"/>
          <a:ext cx="0" cy="0"/>
          <a:chOff x="0" y="0"/>
          <a:chExt cx="0" cy="0"/>
        </a:xfrm>
      </p:grpSpPr>
      <p:sp>
        <p:nvSpPr>
          <p:cNvPr id="597" name="Google Shape;597;p132"/>
          <p:cNvSpPr txBox="1"/>
          <p:nvPr>
            <p:ph type="title"/>
          </p:nvPr>
        </p:nvSpPr>
        <p:spPr>
          <a:xfrm>
            <a:off x="457200" y="466800"/>
            <a:ext cx="3204600" cy="9054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598" name="Google Shape;598;p132"/>
          <p:cNvSpPr txBox="1"/>
          <p:nvPr>
            <p:ph idx="1" type="body"/>
          </p:nvPr>
        </p:nvSpPr>
        <p:spPr>
          <a:xfrm>
            <a:off x="457200" y="1371975"/>
            <a:ext cx="3204600" cy="3314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51" name="Shape 51"/>
        <p:cNvGrpSpPr/>
        <p:nvPr/>
      </p:nvGrpSpPr>
      <p:grpSpPr>
        <a:xfrm>
          <a:off x="0" y="0"/>
          <a:ext cx="0" cy="0"/>
          <a:chOff x="0" y="0"/>
          <a:chExt cx="0" cy="0"/>
        </a:xfrm>
      </p:grpSpPr>
      <p:sp>
        <p:nvSpPr>
          <p:cNvPr id="52" name="Google Shape;52;p14"/>
          <p:cNvSpPr txBox="1"/>
          <p:nvPr>
            <p:ph type="title"/>
          </p:nvPr>
        </p:nvSpPr>
        <p:spPr>
          <a:xfrm>
            <a:off x="457200" y="1525425"/>
            <a:ext cx="4114800" cy="400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53" name="Google Shape;53;p14"/>
          <p:cNvSpPr txBox="1"/>
          <p:nvPr>
            <p:ph idx="1" type="subTitle"/>
          </p:nvPr>
        </p:nvSpPr>
        <p:spPr>
          <a:xfrm>
            <a:off x="457200" y="457200"/>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54" name="Google Shape;54;p14"/>
          <p:cNvSpPr txBox="1"/>
          <p:nvPr>
            <p:ph idx="2" type="title"/>
          </p:nvPr>
        </p:nvSpPr>
        <p:spPr>
          <a:xfrm>
            <a:off x="457200" y="868066"/>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5" name="Google Shape;55;p14"/>
          <p:cNvSpPr txBox="1"/>
          <p:nvPr>
            <p:ph idx="3" type="body"/>
          </p:nvPr>
        </p:nvSpPr>
        <p:spPr>
          <a:xfrm>
            <a:off x="457200" y="1925625"/>
            <a:ext cx="4114800" cy="27609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599" name="Shape 599"/>
        <p:cNvGrpSpPr/>
        <p:nvPr/>
      </p:nvGrpSpPr>
      <p:grpSpPr>
        <a:xfrm>
          <a:off x="0" y="0"/>
          <a:ext cx="0" cy="0"/>
          <a:chOff x="0" y="0"/>
          <a:chExt cx="0" cy="0"/>
        </a:xfrm>
      </p:grpSpPr>
      <p:sp>
        <p:nvSpPr>
          <p:cNvPr id="600" name="Google Shape;600;p133"/>
          <p:cNvSpPr txBox="1"/>
          <p:nvPr>
            <p:ph type="title"/>
          </p:nvPr>
        </p:nvSpPr>
        <p:spPr>
          <a:xfrm>
            <a:off x="1378150" y="450150"/>
            <a:ext cx="6387600" cy="42360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5000"/>
              <a:buNone/>
              <a:defRPr sz="5000">
                <a:solidFill>
                  <a:schemeClr val="lt1"/>
                </a:solidFill>
              </a:defRPr>
            </a:lvl1pPr>
            <a:lvl2pPr lvl="1" algn="ctr">
              <a:spcBef>
                <a:spcPts val="0"/>
              </a:spcBef>
              <a:spcAft>
                <a:spcPts val="0"/>
              </a:spcAft>
              <a:buClr>
                <a:schemeClr val="lt1"/>
              </a:buClr>
              <a:buSzPts val="5000"/>
              <a:buNone/>
              <a:defRPr sz="5000">
                <a:solidFill>
                  <a:schemeClr val="lt1"/>
                </a:solidFill>
              </a:defRPr>
            </a:lvl2pPr>
            <a:lvl3pPr lvl="2" algn="ctr">
              <a:spcBef>
                <a:spcPts val="0"/>
              </a:spcBef>
              <a:spcAft>
                <a:spcPts val="0"/>
              </a:spcAft>
              <a:buClr>
                <a:schemeClr val="lt1"/>
              </a:buClr>
              <a:buSzPts val="5000"/>
              <a:buNone/>
              <a:defRPr sz="5000">
                <a:solidFill>
                  <a:schemeClr val="lt1"/>
                </a:solidFill>
              </a:defRPr>
            </a:lvl3pPr>
            <a:lvl4pPr lvl="3" algn="ctr">
              <a:spcBef>
                <a:spcPts val="0"/>
              </a:spcBef>
              <a:spcAft>
                <a:spcPts val="0"/>
              </a:spcAft>
              <a:buClr>
                <a:schemeClr val="lt1"/>
              </a:buClr>
              <a:buSzPts val="5000"/>
              <a:buNone/>
              <a:defRPr sz="5000">
                <a:solidFill>
                  <a:schemeClr val="lt1"/>
                </a:solidFill>
              </a:defRPr>
            </a:lvl4pPr>
            <a:lvl5pPr lvl="4" algn="ctr">
              <a:spcBef>
                <a:spcPts val="0"/>
              </a:spcBef>
              <a:spcAft>
                <a:spcPts val="0"/>
              </a:spcAft>
              <a:buClr>
                <a:schemeClr val="lt1"/>
              </a:buClr>
              <a:buSzPts val="5000"/>
              <a:buNone/>
              <a:defRPr sz="5000">
                <a:solidFill>
                  <a:schemeClr val="lt1"/>
                </a:solidFill>
              </a:defRPr>
            </a:lvl5pPr>
            <a:lvl6pPr lvl="5" algn="ctr">
              <a:spcBef>
                <a:spcPts val="0"/>
              </a:spcBef>
              <a:spcAft>
                <a:spcPts val="0"/>
              </a:spcAft>
              <a:buClr>
                <a:schemeClr val="lt1"/>
              </a:buClr>
              <a:buSzPts val="5000"/>
              <a:buNone/>
              <a:defRPr sz="5000">
                <a:solidFill>
                  <a:schemeClr val="lt1"/>
                </a:solidFill>
              </a:defRPr>
            </a:lvl6pPr>
            <a:lvl7pPr lvl="6" algn="ctr">
              <a:spcBef>
                <a:spcPts val="0"/>
              </a:spcBef>
              <a:spcAft>
                <a:spcPts val="0"/>
              </a:spcAft>
              <a:buClr>
                <a:schemeClr val="lt1"/>
              </a:buClr>
              <a:buSzPts val="5000"/>
              <a:buNone/>
              <a:defRPr sz="5000">
                <a:solidFill>
                  <a:schemeClr val="lt1"/>
                </a:solidFill>
              </a:defRPr>
            </a:lvl7pPr>
            <a:lvl8pPr lvl="7" algn="ctr">
              <a:spcBef>
                <a:spcPts val="0"/>
              </a:spcBef>
              <a:spcAft>
                <a:spcPts val="0"/>
              </a:spcAft>
              <a:buClr>
                <a:schemeClr val="lt1"/>
              </a:buClr>
              <a:buSzPts val="5000"/>
              <a:buNone/>
              <a:defRPr sz="5000">
                <a:solidFill>
                  <a:schemeClr val="lt1"/>
                </a:solidFill>
              </a:defRPr>
            </a:lvl8pPr>
            <a:lvl9pPr lvl="8" algn="ctr">
              <a:spcBef>
                <a:spcPts val="0"/>
              </a:spcBef>
              <a:spcAft>
                <a:spcPts val="0"/>
              </a:spcAft>
              <a:buClr>
                <a:schemeClr val="lt1"/>
              </a:buClr>
              <a:buSzPts val="5000"/>
              <a:buNone/>
              <a:defRPr sz="5000">
                <a:solidFill>
                  <a:schemeClr val="lt1"/>
                </a:solidFill>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601" name="Shape 601"/>
        <p:cNvGrpSpPr/>
        <p:nvPr/>
      </p:nvGrpSpPr>
      <p:grpSpPr>
        <a:xfrm>
          <a:off x="0" y="0"/>
          <a:ext cx="0" cy="0"/>
          <a:chOff x="0" y="0"/>
          <a:chExt cx="0" cy="0"/>
        </a:xfrm>
      </p:grpSpPr>
      <p:sp>
        <p:nvSpPr>
          <p:cNvPr id="602" name="Google Shape;602;p134"/>
          <p:cNvSpPr/>
          <p:nvPr/>
        </p:nvSpPr>
        <p:spPr>
          <a:xfrm>
            <a:off x="4572000" y="457200"/>
            <a:ext cx="4114800" cy="4229100"/>
          </a:xfrm>
          <a:prstGeom prst="rect">
            <a:avLst/>
          </a:prstGeom>
          <a:solidFill>
            <a:schemeClr val="lt2"/>
          </a:solidFill>
          <a:ln>
            <a:noFill/>
          </a:ln>
        </p:spPr>
        <p:txBody>
          <a:bodyPr anchorCtr="0" anchor="ctr" bIns="94800" lIns="94800" spcFirstLastPara="1" rIns="94800" wrap="square" tIns="94800">
            <a:noAutofit/>
          </a:bodyPr>
          <a:lstStyle/>
          <a:p>
            <a:pPr indent="0" lvl="0" marL="0" rtl="0" algn="l">
              <a:spcBef>
                <a:spcPts val="0"/>
              </a:spcBef>
              <a:spcAft>
                <a:spcPts val="0"/>
              </a:spcAft>
              <a:buNone/>
            </a:pPr>
            <a:r>
              <a:t/>
            </a:r>
            <a:endParaRPr/>
          </a:p>
        </p:txBody>
      </p:sp>
      <p:sp>
        <p:nvSpPr>
          <p:cNvPr id="603" name="Google Shape;603;p134"/>
          <p:cNvSpPr txBox="1"/>
          <p:nvPr>
            <p:ph idx="1" type="body"/>
          </p:nvPr>
        </p:nvSpPr>
        <p:spPr>
          <a:xfrm>
            <a:off x="4572000" y="457200"/>
            <a:ext cx="4114800" cy="4229100"/>
          </a:xfrm>
          <a:prstGeom prst="rect">
            <a:avLst/>
          </a:prstGeom>
        </p:spPr>
        <p:txBody>
          <a:bodyPr anchorCtr="0" anchor="ctr" bIns="189650" lIns="189650" spcFirstLastPara="1" rIns="189650" wrap="square" tIns="189650">
            <a:spAutoFit/>
          </a:bodyPr>
          <a:lstStyle>
            <a:lvl1pPr indent="-317500" lvl="0" marL="457200">
              <a:spcBef>
                <a:spcPts val="0"/>
              </a:spcBef>
              <a:spcAft>
                <a:spcPts val="0"/>
              </a:spcAft>
              <a:buClr>
                <a:schemeClr val="accent1"/>
              </a:buClr>
              <a:buSzPts val="1400"/>
              <a:buChar char="●"/>
              <a:defRPr>
                <a:solidFill>
                  <a:schemeClr val="accent1"/>
                </a:solidFill>
              </a:defRPr>
            </a:lvl1pPr>
            <a:lvl2pPr indent="-317500" lvl="1" marL="914400">
              <a:spcBef>
                <a:spcPts val="800"/>
              </a:spcBef>
              <a:spcAft>
                <a:spcPts val="0"/>
              </a:spcAft>
              <a:buClr>
                <a:schemeClr val="accent1"/>
              </a:buClr>
              <a:buSzPts val="1400"/>
              <a:buChar char="○"/>
              <a:defRPr>
                <a:solidFill>
                  <a:schemeClr val="accent1"/>
                </a:solidFill>
              </a:defRPr>
            </a:lvl2pPr>
            <a:lvl3pPr indent="-317500" lvl="2" marL="1371600">
              <a:spcBef>
                <a:spcPts val="800"/>
              </a:spcBef>
              <a:spcAft>
                <a:spcPts val="0"/>
              </a:spcAft>
              <a:buClr>
                <a:schemeClr val="accent1"/>
              </a:buClr>
              <a:buSzPts val="1400"/>
              <a:buChar char="■"/>
              <a:defRPr>
                <a:solidFill>
                  <a:schemeClr val="accent1"/>
                </a:solidFill>
              </a:defRPr>
            </a:lvl3pPr>
            <a:lvl4pPr indent="-317500" lvl="3" marL="1828800">
              <a:spcBef>
                <a:spcPts val="800"/>
              </a:spcBef>
              <a:spcAft>
                <a:spcPts val="0"/>
              </a:spcAft>
              <a:buClr>
                <a:schemeClr val="accent1"/>
              </a:buClr>
              <a:buSzPts val="1400"/>
              <a:buChar char="●"/>
              <a:defRPr>
                <a:solidFill>
                  <a:schemeClr val="accent1"/>
                </a:solidFill>
              </a:defRPr>
            </a:lvl4pPr>
            <a:lvl5pPr indent="-317500" lvl="4" marL="2286000">
              <a:spcBef>
                <a:spcPts val="800"/>
              </a:spcBef>
              <a:spcAft>
                <a:spcPts val="0"/>
              </a:spcAft>
              <a:buClr>
                <a:schemeClr val="accent1"/>
              </a:buClr>
              <a:buSzPts val="1400"/>
              <a:buChar char="○"/>
              <a:defRPr>
                <a:solidFill>
                  <a:schemeClr val="accent1"/>
                </a:solidFill>
              </a:defRPr>
            </a:lvl5pPr>
            <a:lvl6pPr indent="-317500" lvl="5" marL="2743200">
              <a:spcBef>
                <a:spcPts val="800"/>
              </a:spcBef>
              <a:spcAft>
                <a:spcPts val="0"/>
              </a:spcAft>
              <a:buClr>
                <a:schemeClr val="accent1"/>
              </a:buClr>
              <a:buSzPts val="1400"/>
              <a:buChar char="■"/>
              <a:defRPr>
                <a:solidFill>
                  <a:schemeClr val="accent1"/>
                </a:solidFill>
              </a:defRPr>
            </a:lvl6pPr>
            <a:lvl7pPr indent="-317500" lvl="6" marL="3200400">
              <a:spcBef>
                <a:spcPts val="800"/>
              </a:spcBef>
              <a:spcAft>
                <a:spcPts val="0"/>
              </a:spcAft>
              <a:buClr>
                <a:schemeClr val="accent1"/>
              </a:buClr>
              <a:buSzPts val="1400"/>
              <a:buChar char="●"/>
              <a:defRPr>
                <a:solidFill>
                  <a:schemeClr val="accent1"/>
                </a:solidFill>
              </a:defRPr>
            </a:lvl7pPr>
            <a:lvl8pPr indent="-317500" lvl="7" marL="3657600">
              <a:spcBef>
                <a:spcPts val="800"/>
              </a:spcBef>
              <a:spcAft>
                <a:spcPts val="0"/>
              </a:spcAft>
              <a:buClr>
                <a:schemeClr val="accent1"/>
              </a:buClr>
              <a:buSzPts val="1400"/>
              <a:buChar char="○"/>
              <a:defRPr>
                <a:solidFill>
                  <a:schemeClr val="accent1"/>
                </a:solidFill>
              </a:defRPr>
            </a:lvl8pPr>
            <a:lvl9pPr indent="-317500" lvl="8" marL="4114800">
              <a:spcBef>
                <a:spcPts val="800"/>
              </a:spcBef>
              <a:spcAft>
                <a:spcPts val="800"/>
              </a:spcAft>
              <a:buClr>
                <a:schemeClr val="accent1"/>
              </a:buClr>
              <a:buSzPts val="1400"/>
              <a:buChar char="■"/>
              <a:defRPr>
                <a:solidFill>
                  <a:schemeClr val="accent1"/>
                </a:solidFill>
              </a:defRPr>
            </a:lvl9pPr>
          </a:lstStyle>
          <a:p/>
        </p:txBody>
      </p:sp>
      <p:sp>
        <p:nvSpPr>
          <p:cNvPr id="604" name="Google Shape;604;p134"/>
          <p:cNvSpPr txBox="1"/>
          <p:nvPr>
            <p:ph type="title"/>
          </p:nvPr>
        </p:nvSpPr>
        <p:spPr>
          <a:xfrm>
            <a:off x="457200" y="457200"/>
            <a:ext cx="3656700" cy="22656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600"/>
              <a:buNone/>
              <a:defRPr sz="4600"/>
            </a:lvl1pPr>
            <a:lvl2pPr lvl="1">
              <a:lnSpc>
                <a:spcPct val="100000"/>
              </a:lnSpc>
              <a:spcBef>
                <a:spcPts val="0"/>
              </a:spcBef>
              <a:spcAft>
                <a:spcPts val="0"/>
              </a:spcAft>
              <a:buSzPts val="4600"/>
              <a:buNone/>
              <a:defRPr sz="4600"/>
            </a:lvl2pPr>
            <a:lvl3pPr lvl="2">
              <a:lnSpc>
                <a:spcPct val="100000"/>
              </a:lnSpc>
              <a:spcBef>
                <a:spcPts val="0"/>
              </a:spcBef>
              <a:spcAft>
                <a:spcPts val="0"/>
              </a:spcAft>
              <a:buSzPts val="4600"/>
              <a:buNone/>
              <a:defRPr sz="4600"/>
            </a:lvl3pPr>
            <a:lvl4pPr lvl="3">
              <a:lnSpc>
                <a:spcPct val="100000"/>
              </a:lnSpc>
              <a:spcBef>
                <a:spcPts val="0"/>
              </a:spcBef>
              <a:spcAft>
                <a:spcPts val="0"/>
              </a:spcAft>
              <a:buSzPts val="4600"/>
              <a:buNone/>
              <a:defRPr sz="4600"/>
            </a:lvl4pPr>
            <a:lvl5pPr lvl="4">
              <a:lnSpc>
                <a:spcPct val="100000"/>
              </a:lnSpc>
              <a:spcBef>
                <a:spcPts val="0"/>
              </a:spcBef>
              <a:spcAft>
                <a:spcPts val="0"/>
              </a:spcAft>
              <a:buSzPts val="4600"/>
              <a:buNone/>
              <a:defRPr sz="4600"/>
            </a:lvl5pPr>
            <a:lvl6pPr lvl="5">
              <a:lnSpc>
                <a:spcPct val="100000"/>
              </a:lnSpc>
              <a:spcBef>
                <a:spcPts val="0"/>
              </a:spcBef>
              <a:spcAft>
                <a:spcPts val="0"/>
              </a:spcAft>
              <a:buSzPts val="4600"/>
              <a:buNone/>
              <a:defRPr sz="4600"/>
            </a:lvl6pPr>
            <a:lvl7pPr lvl="6">
              <a:lnSpc>
                <a:spcPct val="100000"/>
              </a:lnSpc>
              <a:spcBef>
                <a:spcPts val="0"/>
              </a:spcBef>
              <a:spcAft>
                <a:spcPts val="0"/>
              </a:spcAft>
              <a:buSzPts val="4600"/>
              <a:buNone/>
              <a:defRPr sz="4600"/>
            </a:lvl7pPr>
            <a:lvl8pPr lvl="7">
              <a:lnSpc>
                <a:spcPct val="100000"/>
              </a:lnSpc>
              <a:spcBef>
                <a:spcPts val="0"/>
              </a:spcBef>
              <a:spcAft>
                <a:spcPts val="0"/>
              </a:spcAft>
              <a:buSzPts val="4600"/>
              <a:buNone/>
              <a:defRPr sz="4600"/>
            </a:lvl8pPr>
            <a:lvl9pPr lvl="8">
              <a:lnSpc>
                <a:spcPct val="100000"/>
              </a:lnSpc>
              <a:spcBef>
                <a:spcPts val="0"/>
              </a:spcBef>
              <a:spcAft>
                <a:spcPts val="0"/>
              </a:spcAft>
              <a:buSzPts val="4600"/>
              <a:buNone/>
              <a:defRPr sz="4600"/>
            </a:lvl9pPr>
          </a:lstStyle>
          <a:p/>
        </p:txBody>
      </p:sp>
      <p:sp>
        <p:nvSpPr>
          <p:cNvPr id="605" name="Google Shape;605;p134"/>
          <p:cNvSpPr txBox="1"/>
          <p:nvPr>
            <p:ph idx="2" type="subTitle"/>
          </p:nvPr>
        </p:nvSpPr>
        <p:spPr>
          <a:xfrm>
            <a:off x="457200" y="2722725"/>
            <a:ext cx="3656700" cy="19638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715">
          <p15:clr>
            <a:srgbClr val="E46962"/>
          </p15:clr>
        </p15:guide>
      </p15:sldGuideLst>
    </p:ext>
  </p:extLst>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6" name="Shape 606"/>
        <p:cNvGrpSpPr/>
        <p:nvPr/>
      </p:nvGrpSpPr>
      <p:grpSpPr>
        <a:xfrm>
          <a:off x="0" y="0"/>
          <a:ext cx="0" cy="0"/>
          <a:chOff x="0" y="0"/>
          <a:chExt cx="0" cy="0"/>
        </a:xfrm>
      </p:grpSpPr>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607" name="Shape 607"/>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608" name="Shape 608"/>
        <p:cNvGrpSpPr/>
        <p:nvPr/>
      </p:nvGrpSpPr>
      <p:grpSpPr>
        <a:xfrm>
          <a:off x="0" y="0"/>
          <a:ext cx="0" cy="0"/>
          <a:chOff x="0" y="0"/>
          <a:chExt cx="0" cy="0"/>
        </a:xfrm>
      </p:grpSpPr>
      <p:sp>
        <p:nvSpPr>
          <p:cNvPr id="609" name="Google Shape;609;p137"/>
          <p:cNvSpPr txBox="1"/>
          <p:nvPr>
            <p:ph type="title"/>
          </p:nvPr>
        </p:nvSpPr>
        <p:spPr>
          <a:xfrm>
            <a:off x="457200" y="1525425"/>
            <a:ext cx="4114800" cy="4005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610" name="Google Shape;610;p137"/>
          <p:cNvSpPr txBox="1"/>
          <p:nvPr>
            <p:ph idx="1" type="subTitle"/>
          </p:nvPr>
        </p:nvSpPr>
        <p:spPr>
          <a:xfrm>
            <a:off x="457200" y="457200"/>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11" name="Google Shape;611;p137"/>
          <p:cNvSpPr txBox="1"/>
          <p:nvPr>
            <p:ph idx="2" type="title"/>
          </p:nvPr>
        </p:nvSpPr>
        <p:spPr>
          <a:xfrm>
            <a:off x="457200" y="868066"/>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612" name="Google Shape;612;p137"/>
          <p:cNvSpPr txBox="1"/>
          <p:nvPr>
            <p:ph idx="3" type="body"/>
          </p:nvPr>
        </p:nvSpPr>
        <p:spPr>
          <a:xfrm>
            <a:off x="457200" y="1925625"/>
            <a:ext cx="4114800" cy="27609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613" name="Shape 613"/>
        <p:cNvGrpSpPr/>
        <p:nvPr/>
      </p:nvGrpSpPr>
      <p:grpSpPr>
        <a:xfrm>
          <a:off x="0" y="0"/>
          <a:ext cx="0" cy="0"/>
          <a:chOff x="0" y="0"/>
          <a:chExt cx="0" cy="0"/>
        </a:xfrm>
      </p:grpSpPr>
      <p:sp>
        <p:nvSpPr>
          <p:cNvPr id="614" name="Google Shape;614;p138"/>
          <p:cNvSpPr txBox="1"/>
          <p:nvPr>
            <p:ph idx="1" type="subTitle"/>
          </p:nvPr>
        </p:nvSpPr>
        <p:spPr>
          <a:xfrm>
            <a:off x="457200" y="457200"/>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15" name="Google Shape;615;p138"/>
          <p:cNvSpPr txBox="1"/>
          <p:nvPr>
            <p:ph type="title"/>
          </p:nvPr>
        </p:nvSpPr>
        <p:spPr>
          <a:xfrm>
            <a:off x="457200" y="1525425"/>
            <a:ext cx="4114800" cy="4005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616" name="Google Shape;616;p138"/>
          <p:cNvSpPr txBox="1"/>
          <p:nvPr>
            <p:ph idx="2" type="title"/>
          </p:nvPr>
        </p:nvSpPr>
        <p:spPr>
          <a:xfrm>
            <a:off x="457200" y="868066"/>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617" name="Google Shape;617;p138"/>
          <p:cNvSpPr txBox="1"/>
          <p:nvPr>
            <p:ph idx="3" type="body"/>
          </p:nvPr>
        </p:nvSpPr>
        <p:spPr>
          <a:xfrm>
            <a:off x="457200" y="1925625"/>
            <a:ext cx="4114800" cy="27609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618" name="Google Shape;618;p138"/>
          <p:cNvSpPr txBox="1"/>
          <p:nvPr>
            <p:ph idx="4" type="body"/>
          </p:nvPr>
        </p:nvSpPr>
        <p:spPr>
          <a:xfrm>
            <a:off x="4572000" y="1925625"/>
            <a:ext cx="4114800" cy="27609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619" name="Shape 619"/>
        <p:cNvGrpSpPr/>
        <p:nvPr/>
      </p:nvGrpSpPr>
      <p:grpSpPr>
        <a:xfrm>
          <a:off x="0" y="0"/>
          <a:ext cx="0" cy="0"/>
          <a:chOff x="0" y="0"/>
          <a:chExt cx="0" cy="0"/>
        </a:xfrm>
      </p:grpSpPr>
      <p:sp>
        <p:nvSpPr>
          <p:cNvPr id="620" name="Google Shape;620;p139"/>
          <p:cNvSpPr txBox="1"/>
          <p:nvPr>
            <p:ph type="title"/>
          </p:nvPr>
        </p:nvSpPr>
        <p:spPr>
          <a:xfrm>
            <a:off x="457200" y="847800"/>
            <a:ext cx="5010300" cy="15615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5000">
                <a:solidFill>
                  <a:schemeClr val="lt1"/>
                </a:solidFill>
              </a:defRPr>
            </a:lvl1pPr>
            <a:lvl2pPr lvl="1">
              <a:lnSpc>
                <a:spcPct val="100000"/>
              </a:lnSpc>
              <a:spcBef>
                <a:spcPts val="0"/>
              </a:spcBef>
              <a:spcAft>
                <a:spcPts val="0"/>
              </a:spcAft>
              <a:buSzPts val="5000"/>
              <a:buNone/>
              <a:defRPr sz="5000"/>
            </a:lvl2pPr>
            <a:lvl3pPr lvl="2">
              <a:lnSpc>
                <a:spcPct val="100000"/>
              </a:lnSpc>
              <a:spcBef>
                <a:spcPts val="0"/>
              </a:spcBef>
              <a:spcAft>
                <a:spcPts val="0"/>
              </a:spcAft>
              <a:buSzPts val="5000"/>
              <a:buNone/>
              <a:defRPr sz="5000"/>
            </a:lvl3pPr>
            <a:lvl4pPr lvl="3">
              <a:lnSpc>
                <a:spcPct val="100000"/>
              </a:lnSpc>
              <a:spcBef>
                <a:spcPts val="0"/>
              </a:spcBef>
              <a:spcAft>
                <a:spcPts val="0"/>
              </a:spcAft>
              <a:buSzPts val="5000"/>
              <a:buNone/>
              <a:defRPr sz="5000"/>
            </a:lvl4pPr>
            <a:lvl5pPr lvl="4">
              <a:lnSpc>
                <a:spcPct val="100000"/>
              </a:lnSpc>
              <a:spcBef>
                <a:spcPts val="0"/>
              </a:spcBef>
              <a:spcAft>
                <a:spcPts val="0"/>
              </a:spcAft>
              <a:buSzPts val="5000"/>
              <a:buNone/>
              <a:defRPr sz="5000"/>
            </a:lvl5pPr>
            <a:lvl6pPr lvl="5">
              <a:lnSpc>
                <a:spcPct val="100000"/>
              </a:lnSpc>
              <a:spcBef>
                <a:spcPts val="0"/>
              </a:spcBef>
              <a:spcAft>
                <a:spcPts val="0"/>
              </a:spcAft>
              <a:buSzPts val="5000"/>
              <a:buNone/>
              <a:defRPr sz="5000"/>
            </a:lvl6pPr>
            <a:lvl7pPr lvl="6">
              <a:lnSpc>
                <a:spcPct val="100000"/>
              </a:lnSpc>
              <a:spcBef>
                <a:spcPts val="0"/>
              </a:spcBef>
              <a:spcAft>
                <a:spcPts val="0"/>
              </a:spcAft>
              <a:buSzPts val="5000"/>
              <a:buNone/>
              <a:defRPr sz="5000"/>
            </a:lvl7pPr>
            <a:lvl8pPr lvl="7">
              <a:lnSpc>
                <a:spcPct val="100000"/>
              </a:lnSpc>
              <a:spcBef>
                <a:spcPts val="0"/>
              </a:spcBef>
              <a:spcAft>
                <a:spcPts val="0"/>
              </a:spcAft>
              <a:buSzPts val="5000"/>
              <a:buNone/>
              <a:defRPr sz="5000"/>
            </a:lvl8pPr>
            <a:lvl9pPr lvl="8">
              <a:lnSpc>
                <a:spcPct val="100000"/>
              </a:lnSpc>
              <a:spcBef>
                <a:spcPts val="0"/>
              </a:spcBef>
              <a:spcAft>
                <a:spcPts val="0"/>
              </a:spcAft>
              <a:buSzPts val="5000"/>
              <a:buNone/>
              <a:defRPr sz="5000"/>
            </a:lvl9pPr>
          </a:lstStyle>
          <a:p/>
        </p:txBody>
      </p:sp>
      <p:sp>
        <p:nvSpPr>
          <p:cNvPr id="621" name="Google Shape;621;p139"/>
          <p:cNvSpPr txBox="1"/>
          <p:nvPr>
            <p:ph idx="1" type="subTitle"/>
          </p:nvPr>
        </p:nvSpPr>
        <p:spPr>
          <a:xfrm>
            <a:off x="457200" y="457200"/>
            <a:ext cx="5010300" cy="3906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100">
                <a:solidFill>
                  <a:schemeClr val="lt1"/>
                </a:solidFill>
              </a:defRPr>
            </a:lvl1pPr>
            <a:lvl2pPr indent="0" lvl="1" marL="0" marR="0" algn="l">
              <a:lnSpc>
                <a:spcPct val="115000"/>
              </a:lnSpc>
              <a:spcBef>
                <a:spcPts val="0"/>
              </a:spcBef>
              <a:spcAft>
                <a:spcPts val="0"/>
              </a:spcAft>
              <a:buNone/>
              <a:defRPr sz="2100">
                <a:solidFill>
                  <a:schemeClr val="lt1"/>
                </a:solidFill>
              </a:defRPr>
            </a:lvl2pPr>
            <a:lvl3pPr indent="0" lvl="2" marL="0" marR="0" algn="l">
              <a:lnSpc>
                <a:spcPct val="115000"/>
              </a:lnSpc>
              <a:spcBef>
                <a:spcPts val="0"/>
              </a:spcBef>
              <a:spcAft>
                <a:spcPts val="0"/>
              </a:spcAft>
              <a:buNone/>
              <a:defRPr sz="2100">
                <a:solidFill>
                  <a:schemeClr val="lt1"/>
                </a:solidFill>
              </a:defRPr>
            </a:lvl3pPr>
            <a:lvl4pPr indent="0" lvl="3" marL="0" marR="0" algn="l">
              <a:lnSpc>
                <a:spcPct val="115000"/>
              </a:lnSpc>
              <a:spcBef>
                <a:spcPts val="0"/>
              </a:spcBef>
              <a:spcAft>
                <a:spcPts val="0"/>
              </a:spcAft>
              <a:buNone/>
              <a:defRPr sz="2100">
                <a:solidFill>
                  <a:schemeClr val="lt1"/>
                </a:solidFill>
              </a:defRPr>
            </a:lvl4pPr>
            <a:lvl5pPr indent="0" lvl="4" marL="0" marR="0" algn="l">
              <a:lnSpc>
                <a:spcPct val="115000"/>
              </a:lnSpc>
              <a:spcBef>
                <a:spcPts val="0"/>
              </a:spcBef>
              <a:spcAft>
                <a:spcPts val="0"/>
              </a:spcAft>
              <a:buNone/>
              <a:defRPr sz="2100">
                <a:solidFill>
                  <a:schemeClr val="lt1"/>
                </a:solidFill>
              </a:defRPr>
            </a:lvl5pPr>
            <a:lvl6pPr indent="0" lvl="5" marL="0" marR="0" algn="l">
              <a:lnSpc>
                <a:spcPct val="115000"/>
              </a:lnSpc>
              <a:spcBef>
                <a:spcPts val="0"/>
              </a:spcBef>
              <a:spcAft>
                <a:spcPts val="0"/>
              </a:spcAft>
              <a:buNone/>
              <a:defRPr sz="2100">
                <a:solidFill>
                  <a:schemeClr val="lt1"/>
                </a:solidFill>
              </a:defRPr>
            </a:lvl6pPr>
            <a:lvl7pPr indent="0" lvl="6" marL="0" marR="0" algn="l">
              <a:lnSpc>
                <a:spcPct val="115000"/>
              </a:lnSpc>
              <a:spcBef>
                <a:spcPts val="0"/>
              </a:spcBef>
              <a:spcAft>
                <a:spcPts val="0"/>
              </a:spcAft>
              <a:buNone/>
              <a:defRPr sz="2100">
                <a:solidFill>
                  <a:schemeClr val="lt1"/>
                </a:solidFill>
              </a:defRPr>
            </a:lvl7pPr>
            <a:lvl8pPr indent="0" lvl="7" marL="0" marR="0" algn="l">
              <a:lnSpc>
                <a:spcPct val="115000"/>
              </a:lnSpc>
              <a:spcBef>
                <a:spcPts val="0"/>
              </a:spcBef>
              <a:spcAft>
                <a:spcPts val="0"/>
              </a:spcAft>
              <a:buNone/>
              <a:defRPr sz="2100">
                <a:solidFill>
                  <a:schemeClr val="lt1"/>
                </a:solidFill>
              </a:defRPr>
            </a:lvl8pPr>
            <a:lvl9pPr indent="0" lvl="8" marL="0" marR="0" algn="l">
              <a:lnSpc>
                <a:spcPct val="115000"/>
              </a:lnSpc>
              <a:spcBef>
                <a:spcPts val="0"/>
              </a:spcBef>
              <a:spcAft>
                <a:spcPts val="0"/>
              </a:spcAft>
              <a:buNone/>
              <a:defRPr sz="2100">
                <a:solidFill>
                  <a:schemeClr val="lt1"/>
                </a:solidFill>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622" name="Shape 622"/>
        <p:cNvGrpSpPr/>
        <p:nvPr/>
      </p:nvGrpSpPr>
      <p:grpSpPr>
        <a:xfrm>
          <a:off x="0" y="0"/>
          <a:ext cx="0" cy="0"/>
          <a:chOff x="0" y="0"/>
          <a:chExt cx="0" cy="0"/>
        </a:xfrm>
      </p:grpSpPr>
      <p:sp>
        <p:nvSpPr>
          <p:cNvPr id="623" name="Google Shape;623;p140"/>
          <p:cNvSpPr txBox="1"/>
          <p:nvPr>
            <p:ph idx="1" type="subTitle"/>
          </p:nvPr>
        </p:nvSpPr>
        <p:spPr>
          <a:xfrm>
            <a:off x="457200" y="457200"/>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24" name="Google Shape;624;p140"/>
          <p:cNvSpPr txBox="1"/>
          <p:nvPr>
            <p:ph type="title"/>
          </p:nvPr>
        </p:nvSpPr>
        <p:spPr>
          <a:xfrm>
            <a:off x="457200" y="868066"/>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625" name="Shape 625"/>
        <p:cNvGrpSpPr/>
        <p:nvPr/>
      </p:nvGrpSpPr>
      <p:grpSpPr>
        <a:xfrm>
          <a:off x="0" y="0"/>
          <a:ext cx="0" cy="0"/>
          <a:chOff x="0" y="0"/>
          <a:chExt cx="0" cy="0"/>
        </a:xfrm>
      </p:grpSpPr>
      <p:sp>
        <p:nvSpPr>
          <p:cNvPr id="626" name="Google Shape;626;p141"/>
          <p:cNvSpPr txBox="1"/>
          <p:nvPr>
            <p:ph type="title"/>
          </p:nvPr>
        </p:nvSpPr>
        <p:spPr>
          <a:xfrm>
            <a:off x="5025300" y="847800"/>
            <a:ext cx="3661500" cy="957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627" name="Google Shape;627;p141"/>
          <p:cNvSpPr txBox="1"/>
          <p:nvPr>
            <p:ph idx="1" type="subTitle"/>
          </p:nvPr>
        </p:nvSpPr>
        <p:spPr>
          <a:xfrm>
            <a:off x="5025300" y="457200"/>
            <a:ext cx="36615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28" name="Google Shape;628;p141"/>
          <p:cNvSpPr/>
          <p:nvPr>
            <p:ph idx="2" type="pic"/>
          </p:nvPr>
        </p:nvSpPr>
        <p:spPr>
          <a:xfrm>
            <a:off x="76200" y="82500"/>
            <a:ext cx="4495800" cy="4978500"/>
          </a:xfrm>
          <a:prstGeom prst="roundRect">
            <a:avLst>
              <a:gd fmla="val 16667" name="adj"/>
            </a:avLst>
          </a:prstGeom>
          <a:noFill/>
          <a:ln>
            <a:noFill/>
          </a:ln>
        </p:spPr>
      </p:sp>
      <p:sp>
        <p:nvSpPr>
          <p:cNvPr id="629" name="Google Shape;629;p141"/>
          <p:cNvSpPr txBox="1"/>
          <p:nvPr>
            <p:ph idx="3" type="body"/>
          </p:nvPr>
        </p:nvSpPr>
        <p:spPr>
          <a:xfrm>
            <a:off x="5025300" y="1925625"/>
            <a:ext cx="3661500" cy="27609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630" name="Shape 630"/>
        <p:cNvGrpSpPr/>
        <p:nvPr/>
      </p:nvGrpSpPr>
      <p:grpSpPr>
        <a:xfrm>
          <a:off x="0" y="0"/>
          <a:ext cx="0" cy="0"/>
          <a:chOff x="0" y="0"/>
          <a:chExt cx="0" cy="0"/>
        </a:xfrm>
      </p:grpSpPr>
      <p:sp>
        <p:nvSpPr>
          <p:cNvPr id="631" name="Google Shape;631;p142"/>
          <p:cNvSpPr/>
          <p:nvPr>
            <p:ph idx="2" type="pic"/>
          </p:nvPr>
        </p:nvSpPr>
        <p:spPr>
          <a:xfrm>
            <a:off x="4572000" y="82500"/>
            <a:ext cx="4495800" cy="4978500"/>
          </a:xfrm>
          <a:prstGeom prst="roundRect">
            <a:avLst>
              <a:gd fmla="val 16667" name="adj"/>
            </a:avLst>
          </a:prstGeom>
          <a:noFill/>
          <a:ln>
            <a:noFill/>
          </a:ln>
        </p:spPr>
      </p:sp>
      <p:sp>
        <p:nvSpPr>
          <p:cNvPr id="632" name="Google Shape;632;p142"/>
          <p:cNvSpPr txBox="1"/>
          <p:nvPr>
            <p:ph type="title"/>
          </p:nvPr>
        </p:nvSpPr>
        <p:spPr>
          <a:xfrm>
            <a:off x="457200" y="847800"/>
            <a:ext cx="3661500" cy="957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633" name="Google Shape;633;p142"/>
          <p:cNvSpPr txBox="1"/>
          <p:nvPr>
            <p:ph idx="1" type="subTitle"/>
          </p:nvPr>
        </p:nvSpPr>
        <p:spPr>
          <a:xfrm>
            <a:off x="457200" y="457200"/>
            <a:ext cx="36615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34" name="Google Shape;634;p142"/>
          <p:cNvSpPr txBox="1"/>
          <p:nvPr>
            <p:ph idx="3" type="body"/>
          </p:nvPr>
        </p:nvSpPr>
        <p:spPr>
          <a:xfrm>
            <a:off x="457200" y="1925625"/>
            <a:ext cx="3661500" cy="27609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56" name="Shape 56"/>
        <p:cNvGrpSpPr/>
        <p:nvPr/>
      </p:nvGrpSpPr>
      <p:grpSpPr>
        <a:xfrm>
          <a:off x="0" y="0"/>
          <a:ext cx="0" cy="0"/>
          <a:chOff x="0" y="0"/>
          <a:chExt cx="0" cy="0"/>
        </a:xfrm>
      </p:grpSpPr>
      <p:sp>
        <p:nvSpPr>
          <p:cNvPr id="57" name="Google Shape;57;p15"/>
          <p:cNvSpPr txBox="1"/>
          <p:nvPr>
            <p:ph idx="1" type="subTitle"/>
          </p:nvPr>
        </p:nvSpPr>
        <p:spPr>
          <a:xfrm>
            <a:off x="457200" y="457200"/>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58" name="Google Shape;58;p15"/>
          <p:cNvSpPr txBox="1"/>
          <p:nvPr>
            <p:ph type="title"/>
          </p:nvPr>
        </p:nvSpPr>
        <p:spPr>
          <a:xfrm>
            <a:off x="457200" y="1525425"/>
            <a:ext cx="4114800" cy="400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59" name="Google Shape;59;p15"/>
          <p:cNvSpPr txBox="1"/>
          <p:nvPr>
            <p:ph idx="2" type="title"/>
          </p:nvPr>
        </p:nvSpPr>
        <p:spPr>
          <a:xfrm>
            <a:off x="457200" y="868066"/>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0" name="Google Shape;60;p15"/>
          <p:cNvSpPr txBox="1"/>
          <p:nvPr>
            <p:ph idx="3" type="body"/>
          </p:nvPr>
        </p:nvSpPr>
        <p:spPr>
          <a:xfrm>
            <a:off x="457200" y="1925625"/>
            <a:ext cx="4114800" cy="27609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61" name="Google Shape;61;p15"/>
          <p:cNvSpPr txBox="1"/>
          <p:nvPr>
            <p:ph idx="4" type="body"/>
          </p:nvPr>
        </p:nvSpPr>
        <p:spPr>
          <a:xfrm>
            <a:off x="4572000" y="1925625"/>
            <a:ext cx="4114800" cy="27609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635" name="Shape 635"/>
        <p:cNvGrpSpPr/>
        <p:nvPr/>
      </p:nvGrpSpPr>
      <p:grpSpPr>
        <a:xfrm>
          <a:off x="0" y="0"/>
          <a:ext cx="0" cy="0"/>
          <a:chOff x="0" y="0"/>
          <a:chExt cx="0" cy="0"/>
        </a:xfrm>
      </p:grpSpPr>
      <p:sp>
        <p:nvSpPr>
          <p:cNvPr id="636" name="Google Shape;636;p143"/>
          <p:cNvSpPr txBox="1"/>
          <p:nvPr>
            <p:ph type="title"/>
          </p:nvPr>
        </p:nvSpPr>
        <p:spPr>
          <a:xfrm>
            <a:off x="457200" y="847800"/>
            <a:ext cx="3661500" cy="957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637" name="Google Shape;637;p143"/>
          <p:cNvSpPr txBox="1"/>
          <p:nvPr>
            <p:ph idx="1" type="subTitle"/>
          </p:nvPr>
        </p:nvSpPr>
        <p:spPr>
          <a:xfrm>
            <a:off x="457200" y="457200"/>
            <a:ext cx="36615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38" name="Google Shape;638;p143"/>
          <p:cNvSpPr txBox="1"/>
          <p:nvPr>
            <p:ph idx="2" type="body"/>
          </p:nvPr>
        </p:nvSpPr>
        <p:spPr>
          <a:xfrm>
            <a:off x="457200" y="1925625"/>
            <a:ext cx="3661500" cy="27609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639" name="Shape 639"/>
        <p:cNvGrpSpPr/>
        <p:nvPr/>
      </p:nvGrpSpPr>
      <p:grpSpPr>
        <a:xfrm>
          <a:off x="0" y="0"/>
          <a:ext cx="0" cy="0"/>
          <a:chOff x="0" y="0"/>
          <a:chExt cx="0" cy="0"/>
        </a:xfrm>
      </p:grpSpPr>
      <p:sp>
        <p:nvSpPr>
          <p:cNvPr id="640" name="Google Shape;640;p144"/>
          <p:cNvSpPr txBox="1"/>
          <p:nvPr>
            <p:ph type="title"/>
          </p:nvPr>
        </p:nvSpPr>
        <p:spPr>
          <a:xfrm>
            <a:off x="5030100" y="457200"/>
            <a:ext cx="3656700" cy="22656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600"/>
              <a:buNone/>
              <a:defRPr sz="4600"/>
            </a:lvl1pPr>
            <a:lvl2pPr lvl="1">
              <a:lnSpc>
                <a:spcPct val="100000"/>
              </a:lnSpc>
              <a:spcBef>
                <a:spcPts val="0"/>
              </a:spcBef>
              <a:spcAft>
                <a:spcPts val="0"/>
              </a:spcAft>
              <a:buSzPts val="4600"/>
              <a:buNone/>
              <a:defRPr sz="4600"/>
            </a:lvl2pPr>
            <a:lvl3pPr lvl="2">
              <a:lnSpc>
                <a:spcPct val="100000"/>
              </a:lnSpc>
              <a:spcBef>
                <a:spcPts val="0"/>
              </a:spcBef>
              <a:spcAft>
                <a:spcPts val="0"/>
              </a:spcAft>
              <a:buSzPts val="4600"/>
              <a:buNone/>
              <a:defRPr sz="4600"/>
            </a:lvl3pPr>
            <a:lvl4pPr lvl="3">
              <a:lnSpc>
                <a:spcPct val="100000"/>
              </a:lnSpc>
              <a:spcBef>
                <a:spcPts val="0"/>
              </a:spcBef>
              <a:spcAft>
                <a:spcPts val="0"/>
              </a:spcAft>
              <a:buSzPts val="4600"/>
              <a:buNone/>
              <a:defRPr sz="4600"/>
            </a:lvl4pPr>
            <a:lvl5pPr lvl="4">
              <a:lnSpc>
                <a:spcPct val="100000"/>
              </a:lnSpc>
              <a:spcBef>
                <a:spcPts val="0"/>
              </a:spcBef>
              <a:spcAft>
                <a:spcPts val="0"/>
              </a:spcAft>
              <a:buSzPts val="4600"/>
              <a:buNone/>
              <a:defRPr sz="4600"/>
            </a:lvl5pPr>
            <a:lvl6pPr lvl="5">
              <a:lnSpc>
                <a:spcPct val="100000"/>
              </a:lnSpc>
              <a:spcBef>
                <a:spcPts val="0"/>
              </a:spcBef>
              <a:spcAft>
                <a:spcPts val="0"/>
              </a:spcAft>
              <a:buSzPts val="4600"/>
              <a:buNone/>
              <a:defRPr sz="4600"/>
            </a:lvl6pPr>
            <a:lvl7pPr lvl="6">
              <a:lnSpc>
                <a:spcPct val="100000"/>
              </a:lnSpc>
              <a:spcBef>
                <a:spcPts val="0"/>
              </a:spcBef>
              <a:spcAft>
                <a:spcPts val="0"/>
              </a:spcAft>
              <a:buSzPts val="4600"/>
              <a:buNone/>
              <a:defRPr sz="4600"/>
            </a:lvl7pPr>
            <a:lvl8pPr lvl="7">
              <a:lnSpc>
                <a:spcPct val="100000"/>
              </a:lnSpc>
              <a:spcBef>
                <a:spcPts val="0"/>
              </a:spcBef>
              <a:spcAft>
                <a:spcPts val="0"/>
              </a:spcAft>
              <a:buSzPts val="4600"/>
              <a:buNone/>
              <a:defRPr sz="4600"/>
            </a:lvl8pPr>
            <a:lvl9pPr lvl="8">
              <a:lnSpc>
                <a:spcPct val="100000"/>
              </a:lnSpc>
              <a:spcBef>
                <a:spcPts val="0"/>
              </a:spcBef>
              <a:spcAft>
                <a:spcPts val="0"/>
              </a:spcAft>
              <a:buSzPts val="4600"/>
              <a:buNone/>
              <a:defRPr sz="4600"/>
            </a:lvl9pPr>
          </a:lstStyle>
          <a:p/>
        </p:txBody>
      </p:sp>
      <p:sp>
        <p:nvSpPr>
          <p:cNvPr id="641" name="Google Shape;641;p144"/>
          <p:cNvSpPr txBox="1"/>
          <p:nvPr>
            <p:ph idx="1" type="subTitle"/>
          </p:nvPr>
        </p:nvSpPr>
        <p:spPr>
          <a:xfrm>
            <a:off x="5030100" y="2722725"/>
            <a:ext cx="3656700" cy="19638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42" name="Google Shape;642;p144"/>
          <p:cNvSpPr/>
          <p:nvPr>
            <p:ph idx="2" type="pic"/>
          </p:nvPr>
        </p:nvSpPr>
        <p:spPr>
          <a:xfrm>
            <a:off x="76200" y="82500"/>
            <a:ext cx="4495800" cy="4978500"/>
          </a:xfrm>
          <a:prstGeom prst="roundRect">
            <a:avLst>
              <a:gd fmla="val 16667" name="adj"/>
            </a:avLst>
          </a:prstGeom>
          <a:noFill/>
          <a:ln>
            <a:noFill/>
          </a:ln>
        </p:spPr>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643" name="Shape 643"/>
        <p:cNvGrpSpPr/>
        <p:nvPr/>
      </p:nvGrpSpPr>
      <p:grpSpPr>
        <a:xfrm>
          <a:off x="0" y="0"/>
          <a:ext cx="0" cy="0"/>
          <a:chOff x="0" y="0"/>
          <a:chExt cx="0" cy="0"/>
        </a:xfrm>
      </p:grpSpPr>
      <p:sp>
        <p:nvSpPr>
          <p:cNvPr id="644" name="Google Shape;644;p145"/>
          <p:cNvSpPr txBox="1"/>
          <p:nvPr>
            <p:ph idx="12" type="sldNum"/>
          </p:nvPr>
        </p:nvSpPr>
        <p:spPr>
          <a:xfrm>
            <a:off x="8572500" y="4572004"/>
            <a:ext cx="571500" cy="571500"/>
          </a:xfrm>
          <a:prstGeom prst="rect">
            <a:avLst/>
          </a:prstGeom>
          <a:noFill/>
          <a:ln>
            <a:noFill/>
          </a:ln>
        </p:spPr>
        <p:txBody>
          <a:bodyPr anchorCtr="0" anchor="t" bIns="94800" lIns="94800" spcFirstLastPara="1" rIns="94800" wrap="square" tIns="948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45" name="Google Shape;645;p145"/>
          <p:cNvSpPr txBox="1"/>
          <p:nvPr>
            <p:ph type="title"/>
          </p:nvPr>
        </p:nvSpPr>
        <p:spPr>
          <a:xfrm>
            <a:off x="457200" y="457191"/>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646" name="Shape 646"/>
        <p:cNvGrpSpPr/>
        <p:nvPr/>
      </p:nvGrpSpPr>
      <p:grpSpPr>
        <a:xfrm>
          <a:off x="0" y="0"/>
          <a:ext cx="0" cy="0"/>
          <a:chOff x="0" y="0"/>
          <a:chExt cx="0" cy="0"/>
        </a:xfrm>
      </p:grpSpPr>
      <p:sp>
        <p:nvSpPr>
          <p:cNvPr id="647" name="Google Shape;647;p146"/>
          <p:cNvSpPr/>
          <p:nvPr>
            <p:ph idx="2" type="pic"/>
          </p:nvPr>
        </p:nvSpPr>
        <p:spPr>
          <a:xfrm>
            <a:off x="0" y="2610000"/>
            <a:ext cx="9144000" cy="2533500"/>
          </a:xfrm>
          <a:prstGeom prst="roundRect">
            <a:avLst>
              <a:gd fmla="val 1254" name="adj"/>
            </a:avLst>
          </a:prstGeom>
          <a:noFill/>
          <a:ln>
            <a:noFill/>
          </a:ln>
        </p:spPr>
      </p:sp>
      <p:sp>
        <p:nvSpPr>
          <p:cNvPr id="648" name="Google Shape;648;p146"/>
          <p:cNvSpPr txBox="1"/>
          <p:nvPr>
            <p:ph type="title"/>
          </p:nvPr>
        </p:nvSpPr>
        <p:spPr>
          <a:xfrm>
            <a:off x="457200" y="1280850"/>
            <a:ext cx="3667500" cy="97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649" name="Google Shape;649;p146"/>
          <p:cNvSpPr txBox="1"/>
          <p:nvPr>
            <p:ph idx="1" type="subTitle"/>
          </p:nvPr>
        </p:nvSpPr>
        <p:spPr>
          <a:xfrm>
            <a:off x="457200" y="814050"/>
            <a:ext cx="3667500" cy="3906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50" name="Google Shape;650;p146"/>
          <p:cNvSpPr txBox="1"/>
          <p:nvPr>
            <p:ph idx="3" type="body"/>
          </p:nvPr>
        </p:nvSpPr>
        <p:spPr>
          <a:xfrm>
            <a:off x="4581600" y="457200"/>
            <a:ext cx="4105200" cy="2152800"/>
          </a:xfrm>
          <a:prstGeom prst="rect">
            <a:avLst/>
          </a:prstGeom>
        </p:spPr>
        <p:txBody>
          <a:bodyPr anchorCtr="0" anchor="t" bIns="9480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651" name="Shape 651"/>
        <p:cNvGrpSpPr/>
        <p:nvPr/>
      </p:nvGrpSpPr>
      <p:grpSpPr>
        <a:xfrm>
          <a:off x="0" y="0"/>
          <a:ext cx="0" cy="0"/>
          <a:chOff x="0" y="0"/>
          <a:chExt cx="0" cy="0"/>
        </a:xfrm>
      </p:grpSpPr>
      <p:sp>
        <p:nvSpPr>
          <p:cNvPr id="652" name="Google Shape;652;p147"/>
          <p:cNvSpPr txBox="1"/>
          <p:nvPr>
            <p:ph type="title"/>
          </p:nvPr>
        </p:nvSpPr>
        <p:spPr>
          <a:xfrm>
            <a:off x="457200" y="457200"/>
            <a:ext cx="5010300" cy="15615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5000">
                <a:solidFill>
                  <a:schemeClr val="lt1"/>
                </a:solidFill>
              </a:defRPr>
            </a:lvl1pPr>
            <a:lvl2pPr lvl="1">
              <a:lnSpc>
                <a:spcPct val="100000"/>
              </a:lnSpc>
              <a:spcBef>
                <a:spcPts val="0"/>
              </a:spcBef>
              <a:spcAft>
                <a:spcPts val="0"/>
              </a:spcAft>
              <a:buSzPts val="5000"/>
              <a:buNone/>
              <a:defRPr sz="5000"/>
            </a:lvl2pPr>
            <a:lvl3pPr lvl="2">
              <a:lnSpc>
                <a:spcPct val="100000"/>
              </a:lnSpc>
              <a:spcBef>
                <a:spcPts val="0"/>
              </a:spcBef>
              <a:spcAft>
                <a:spcPts val="0"/>
              </a:spcAft>
              <a:buSzPts val="5000"/>
              <a:buNone/>
              <a:defRPr sz="5000"/>
            </a:lvl3pPr>
            <a:lvl4pPr lvl="3">
              <a:lnSpc>
                <a:spcPct val="100000"/>
              </a:lnSpc>
              <a:spcBef>
                <a:spcPts val="0"/>
              </a:spcBef>
              <a:spcAft>
                <a:spcPts val="0"/>
              </a:spcAft>
              <a:buSzPts val="5000"/>
              <a:buNone/>
              <a:defRPr sz="5000"/>
            </a:lvl4pPr>
            <a:lvl5pPr lvl="4">
              <a:lnSpc>
                <a:spcPct val="100000"/>
              </a:lnSpc>
              <a:spcBef>
                <a:spcPts val="0"/>
              </a:spcBef>
              <a:spcAft>
                <a:spcPts val="0"/>
              </a:spcAft>
              <a:buSzPts val="5000"/>
              <a:buNone/>
              <a:defRPr sz="5000"/>
            </a:lvl5pPr>
            <a:lvl6pPr lvl="5">
              <a:lnSpc>
                <a:spcPct val="100000"/>
              </a:lnSpc>
              <a:spcBef>
                <a:spcPts val="0"/>
              </a:spcBef>
              <a:spcAft>
                <a:spcPts val="0"/>
              </a:spcAft>
              <a:buSzPts val="5000"/>
              <a:buNone/>
              <a:defRPr sz="5000"/>
            </a:lvl6pPr>
            <a:lvl7pPr lvl="6">
              <a:lnSpc>
                <a:spcPct val="100000"/>
              </a:lnSpc>
              <a:spcBef>
                <a:spcPts val="0"/>
              </a:spcBef>
              <a:spcAft>
                <a:spcPts val="0"/>
              </a:spcAft>
              <a:buSzPts val="5000"/>
              <a:buNone/>
              <a:defRPr sz="5000"/>
            </a:lvl7pPr>
            <a:lvl8pPr lvl="7">
              <a:lnSpc>
                <a:spcPct val="100000"/>
              </a:lnSpc>
              <a:spcBef>
                <a:spcPts val="0"/>
              </a:spcBef>
              <a:spcAft>
                <a:spcPts val="0"/>
              </a:spcAft>
              <a:buSzPts val="5000"/>
              <a:buNone/>
              <a:defRPr sz="5000"/>
            </a:lvl8pPr>
            <a:lvl9pPr lvl="8">
              <a:lnSpc>
                <a:spcPct val="100000"/>
              </a:lnSpc>
              <a:spcBef>
                <a:spcPts val="0"/>
              </a:spcBef>
              <a:spcAft>
                <a:spcPts val="0"/>
              </a:spcAft>
              <a:buSzPts val="5000"/>
              <a:buNone/>
              <a:defRPr sz="5000"/>
            </a:lvl9pPr>
          </a:lstStyle>
          <a:p/>
        </p:txBody>
      </p:sp>
      <p:sp>
        <p:nvSpPr>
          <p:cNvPr id="653" name="Google Shape;653;p147"/>
          <p:cNvSpPr txBox="1"/>
          <p:nvPr>
            <p:ph idx="1" type="subTitle"/>
          </p:nvPr>
        </p:nvSpPr>
        <p:spPr>
          <a:xfrm>
            <a:off x="457200" y="2018700"/>
            <a:ext cx="5010300" cy="3906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100">
                <a:solidFill>
                  <a:schemeClr val="lt1"/>
                </a:solidFill>
              </a:defRPr>
            </a:lvl1pPr>
            <a:lvl2pPr indent="0" lvl="1" marL="0" marR="0">
              <a:lnSpc>
                <a:spcPct val="115000"/>
              </a:lnSpc>
              <a:spcBef>
                <a:spcPts val="0"/>
              </a:spcBef>
              <a:spcAft>
                <a:spcPts val="0"/>
              </a:spcAft>
              <a:buNone/>
              <a:defRPr sz="2100">
                <a:solidFill>
                  <a:schemeClr val="lt1"/>
                </a:solidFill>
              </a:defRPr>
            </a:lvl2pPr>
            <a:lvl3pPr indent="0" lvl="2" marL="0" marR="0">
              <a:lnSpc>
                <a:spcPct val="115000"/>
              </a:lnSpc>
              <a:spcBef>
                <a:spcPts val="0"/>
              </a:spcBef>
              <a:spcAft>
                <a:spcPts val="0"/>
              </a:spcAft>
              <a:buNone/>
              <a:defRPr sz="2100">
                <a:solidFill>
                  <a:schemeClr val="lt1"/>
                </a:solidFill>
              </a:defRPr>
            </a:lvl3pPr>
            <a:lvl4pPr indent="0" lvl="3" marL="0" marR="0">
              <a:lnSpc>
                <a:spcPct val="115000"/>
              </a:lnSpc>
              <a:spcBef>
                <a:spcPts val="0"/>
              </a:spcBef>
              <a:spcAft>
                <a:spcPts val="0"/>
              </a:spcAft>
              <a:buNone/>
              <a:defRPr sz="2100">
                <a:solidFill>
                  <a:schemeClr val="lt1"/>
                </a:solidFill>
              </a:defRPr>
            </a:lvl4pPr>
            <a:lvl5pPr indent="0" lvl="4" marL="0" marR="0">
              <a:lnSpc>
                <a:spcPct val="115000"/>
              </a:lnSpc>
              <a:spcBef>
                <a:spcPts val="0"/>
              </a:spcBef>
              <a:spcAft>
                <a:spcPts val="0"/>
              </a:spcAft>
              <a:buNone/>
              <a:defRPr sz="2100">
                <a:solidFill>
                  <a:schemeClr val="lt1"/>
                </a:solidFill>
              </a:defRPr>
            </a:lvl5pPr>
            <a:lvl6pPr indent="0" lvl="5" marL="0" marR="0">
              <a:lnSpc>
                <a:spcPct val="115000"/>
              </a:lnSpc>
              <a:spcBef>
                <a:spcPts val="0"/>
              </a:spcBef>
              <a:spcAft>
                <a:spcPts val="0"/>
              </a:spcAft>
              <a:buNone/>
              <a:defRPr sz="2100">
                <a:solidFill>
                  <a:schemeClr val="lt1"/>
                </a:solidFill>
              </a:defRPr>
            </a:lvl6pPr>
            <a:lvl7pPr indent="0" lvl="6" marL="0" marR="0">
              <a:lnSpc>
                <a:spcPct val="115000"/>
              </a:lnSpc>
              <a:spcBef>
                <a:spcPts val="0"/>
              </a:spcBef>
              <a:spcAft>
                <a:spcPts val="0"/>
              </a:spcAft>
              <a:buNone/>
              <a:defRPr sz="2100">
                <a:solidFill>
                  <a:schemeClr val="lt1"/>
                </a:solidFill>
              </a:defRPr>
            </a:lvl7pPr>
            <a:lvl8pPr indent="0" lvl="7" marL="0" marR="0">
              <a:lnSpc>
                <a:spcPct val="115000"/>
              </a:lnSpc>
              <a:spcBef>
                <a:spcPts val="0"/>
              </a:spcBef>
              <a:spcAft>
                <a:spcPts val="0"/>
              </a:spcAft>
              <a:buNone/>
              <a:defRPr sz="2100">
                <a:solidFill>
                  <a:schemeClr val="lt1"/>
                </a:solidFill>
              </a:defRPr>
            </a:lvl8pPr>
            <a:lvl9pPr indent="0" lvl="8" marL="0" marR="0">
              <a:lnSpc>
                <a:spcPct val="115000"/>
              </a:lnSpc>
              <a:spcBef>
                <a:spcPts val="0"/>
              </a:spcBef>
              <a:spcAft>
                <a:spcPts val="0"/>
              </a:spcAft>
              <a:buNone/>
              <a:defRPr sz="2100">
                <a:solidFill>
                  <a:schemeClr val="lt1"/>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654" name="Shape 654"/>
        <p:cNvGrpSpPr/>
        <p:nvPr/>
      </p:nvGrpSpPr>
      <p:grpSpPr>
        <a:xfrm>
          <a:off x="0" y="0"/>
          <a:ext cx="0" cy="0"/>
          <a:chOff x="0" y="0"/>
          <a:chExt cx="0" cy="0"/>
        </a:xfrm>
      </p:grpSpPr>
      <p:sp>
        <p:nvSpPr>
          <p:cNvPr id="655" name="Google Shape;655;p148"/>
          <p:cNvSpPr txBox="1"/>
          <p:nvPr>
            <p:ph idx="12" type="sldNum"/>
          </p:nvPr>
        </p:nvSpPr>
        <p:spPr>
          <a:xfrm>
            <a:off x="8572500" y="4572004"/>
            <a:ext cx="571500" cy="5715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56" name="Google Shape;656;p148"/>
          <p:cNvSpPr/>
          <p:nvPr>
            <p:ph idx="2" type="pic"/>
          </p:nvPr>
        </p:nvSpPr>
        <p:spPr>
          <a:xfrm>
            <a:off x="0" y="0"/>
            <a:ext cx="9144000" cy="2533500"/>
          </a:xfrm>
          <a:prstGeom prst="roundRect">
            <a:avLst>
              <a:gd fmla="val 1254" name="adj"/>
            </a:avLst>
          </a:prstGeom>
          <a:noFill/>
          <a:ln>
            <a:noFill/>
          </a:ln>
        </p:spPr>
      </p:sp>
      <p:sp>
        <p:nvSpPr>
          <p:cNvPr id="657" name="Google Shape;657;p148"/>
          <p:cNvSpPr txBox="1"/>
          <p:nvPr>
            <p:ph type="title"/>
          </p:nvPr>
        </p:nvSpPr>
        <p:spPr>
          <a:xfrm>
            <a:off x="457200" y="3357150"/>
            <a:ext cx="3667500" cy="97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658" name="Google Shape;658;p148"/>
          <p:cNvSpPr txBox="1"/>
          <p:nvPr>
            <p:ph idx="1" type="subTitle"/>
          </p:nvPr>
        </p:nvSpPr>
        <p:spPr>
          <a:xfrm>
            <a:off x="457200" y="2890350"/>
            <a:ext cx="3667500" cy="3906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59" name="Google Shape;659;p148"/>
          <p:cNvSpPr txBox="1"/>
          <p:nvPr>
            <p:ph idx="3" type="body"/>
          </p:nvPr>
        </p:nvSpPr>
        <p:spPr>
          <a:xfrm>
            <a:off x="4581600" y="2533500"/>
            <a:ext cx="4105200" cy="2152800"/>
          </a:xfrm>
          <a:prstGeom prst="rect">
            <a:avLst/>
          </a:prstGeom>
        </p:spPr>
        <p:txBody>
          <a:bodyPr anchorCtr="0" anchor="t" bIns="0" lIns="0" spcFirstLastPara="1" rIns="0" wrap="square" tIns="9480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660" name="Shape 660"/>
        <p:cNvGrpSpPr/>
        <p:nvPr/>
      </p:nvGrpSpPr>
      <p:grpSpPr>
        <a:xfrm>
          <a:off x="0" y="0"/>
          <a:ext cx="0" cy="0"/>
          <a:chOff x="0" y="0"/>
          <a:chExt cx="0" cy="0"/>
        </a:xfrm>
      </p:grpSpPr>
      <p:sp>
        <p:nvSpPr>
          <p:cNvPr id="661" name="Google Shape;661;p149"/>
          <p:cNvSpPr txBox="1"/>
          <p:nvPr>
            <p:ph type="title"/>
          </p:nvPr>
        </p:nvSpPr>
        <p:spPr>
          <a:xfrm>
            <a:off x="457200" y="1373025"/>
            <a:ext cx="2744100" cy="552600"/>
          </a:xfrm>
          <a:prstGeom prst="rect">
            <a:avLst/>
          </a:prstGeom>
          <a:noFill/>
          <a:ln>
            <a:noFill/>
          </a:ln>
        </p:spPr>
        <p:txBody>
          <a:bodyPr anchorCtr="0" anchor="t" bIns="0" lIns="189650" spcFirstLastPara="1" rIns="189650" wrap="square" tIns="0">
            <a:noAutofit/>
          </a:bodyPr>
          <a:lstStyle>
            <a:lvl1pPr lvl="0"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9pPr>
          </a:lstStyle>
          <a:p/>
        </p:txBody>
      </p:sp>
      <p:sp>
        <p:nvSpPr>
          <p:cNvPr id="662" name="Google Shape;662;p149"/>
          <p:cNvSpPr txBox="1"/>
          <p:nvPr>
            <p:ph idx="2" type="title"/>
          </p:nvPr>
        </p:nvSpPr>
        <p:spPr>
          <a:xfrm>
            <a:off x="3199950" y="1373025"/>
            <a:ext cx="2744100" cy="552600"/>
          </a:xfrm>
          <a:prstGeom prst="rect">
            <a:avLst/>
          </a:prstGeom>
          <a:noFill/>
          <a:ln>
            <a:noFill/>
          </a:ln>
        </p:spPr>
        <p:txBody>
          <a:bodyPr anchorCtr="0" anchor="t" bIns="0" lIns="189650" spcFirstLastPara="1" rIns="189650" wrap="square" tIns="0">
            <a:noAutofit/>
          </a:bodyPr>
          <a:lstStyle>
            <a:lvl1pPr lvl="0"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9pPr>
          </a:lstStyle>
          <a:p/>
        </p:txBody>
      </p:sp>
      <p:sp>
        <p:nvSpPr>
          <p:cNvPr id="663" name="Google Shape;663;p149"/>
          <p:cNvSpPr txBox="1"/>
          <p:nvPr>
            <p:ph idx="3" type="title"/>
          </p:nvPr>
        </p:nvSpPr>
        <p:spPr>
          <a:xfrm>
            <a:off x="5944050" y="1373025"/>
            <a:ext cx="2744100" cy="552600"/>
          </a:xfrm>
          <a:prstGeom prst="rect">
            <a:avLst/>
          </a:prstGeom>
          <a:noFill/>
          <a:ln>
            <a:noFill/>
          </a:ln>
        </p:spPr>
        <p:txBody>
          <a:bodyPr anchorCtr="0" anchor="t" bIns="0" lIns="189650" spcFirstLastPara="1" rIns="189650" wrap="square" tIns="0">
            <a:noAutofit/>
          </a:bodyPr>
          <a:lstStyle>
            <a:lvl1pPr lvl="0"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9pPr>
          </a:lstStyle>
          <a:p/>
        </p:txBody>
      </p:sp>
      <p:sp>
        <p:nvSpPr>
          <p:cNvPr id="664" name="Google Shape;664;p149"/>
          <p:cNvSpPr txBox="1"/>
          <p:nvPr>
            <p:ph idx="4" type="title"/>
          </p:nvPr>
        </p:nvSpPr>
        <p:spPr>
          <a:xfrm>
            <a:off x="457200" y="457191"/>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665" name="Google Shape;665;p149"/>
          <p:cNvSpPr txBox="1"/>
          <p:nvPr>
            <p:ph idx="1" type="body"/>
          </p:nvPr>
        </p:nvSpPr>
        <p:spPr>
          <a:xfrm>
            <a:off x="457200" y="1925625"/>
            <a:ext cx="2744100" cy="2760900"/>
          </a:xfrm>
          <a:prstGeom prst="rect">
            <a:avLst/>
          </a:prstGeom>
        </p:spPr>
        <p:txBody>
          <a:bodyPr anchorCtr="0" anchor="t" bIns="0" lIns="189650" spcFirstLastPara="1" rIns="18965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666" name="Google Shape;666;p149"/>
          <p:cNvSpPr txBox="1"/>
          <p:nvPr>
            <p:ph idx="5" type="body"/>
          </p:nvPr>
        </p:nvSpPr>
        <p:spPr>
          <a:xfrm>
            <a:off x="3199950" y="1925625"/>
            <a:ext cx="2744100" cy="2760900"/>
          </a:xfrm>
          <a:prstGeom prst="rect">
            <a:avLst/>
          </a:prstGeom>
        </p:spPr>
        <p:txBody>
          <a:bodyPr anchorCtr="0" anchor="t" bIns="0" lIns="189650" spcFirstLastPara="1" rIns="18965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667" name="Google Shape;667;p149"/>
          <p:cNvSpPr txBox="1"/>
          <p:nvPr>
            <p:ph idx="6" type="body"/>
          </p:nvPr>
        </p:nvSpPr>
        <p:spPr>
          <a:xfrm>
            <a:off x="5944050" y="1925625"/>
            <a:ext cx="2744100" cy="2760900"/>
          </a:xfrm>
          <a:prstGeom prst="rect">
            <a:avLst/>
          </a:prstGeom>
        </p:spPr>
        <p:txBody>
          <a:bodyPr anchorCtr="0" anchor="t" bIns="0" lIns="189650" spcFirstLastPara="1" rIns="18965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668" name="Shape 668"/>
        <p:cNvGrpSpPr/>
        <p:nvPr/>
      </p:nvGrpSpPr>
      <p:grpSpPr>
        <a:xfrm>
          <a:off x="0" y="0"/>
          <a:ext cx="0" cy="0"/>
          <a:chOff x="0" y="0"/>
          <a:chExt cx="0" cy="0"/>
        </a:xfrm>
      </p:grpSpPr>
      <p:sp>
        <p:nvSpPr>
          <p:cNvPr id="669" name="Google Shape;669;p150"/>
          <p:cNvSpPr txBox="1"/>
          <p:nvPr>
            <p:ph type="title"/>
          </p:nvPr>
        </p:nvSpPr>
        <p:spPr>
          <a:xfrm>
            <a:off x="457200" y="1373025"/>
            <a:ext cx="3661500" cy="552600"/>
          </a:xfrm>
          <a:prstGeom prst="rect">
            <a:avLst/>
          </a:prstGeom>
          <a:noFill/>
          <a:ln>
            <a:noFill/>
          </a:ln>
        </p:spPr>
        <p:txBody>
          <a:bodyPr anchorCtr="0" anchor="t" bIns="0" lIns="0" spcFirstLastPara="1" rIns="189650" wrap="square" tIns="0">
            <a:noAutofit/>
          </a:bodyPr>
          <a:lstStyle>
            <a:lvl1pPr lvl="0"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9pPr>
          </a:lstStyle>
          <a:p/>
        </p:txBody>
      </p:sp>
      <p:sp>
        <p:nvSpPr>
          <p:cNvPr id="670" name="Google Shape;670;p150"/>
          <p:cNvSpPr txBox="1"/>
          <p:nvPr>
            <p:ph idx="2" type="title"/>
          </p:nvPr>
        </p:nvSpPr>
        <p:spPr>
          <a:xfrm>
            <a:off x="4570999" y="1373025"/>
            <a:ext cx="3661500" cy="552600"/>
          </a:xfrm>
          <a:prstGeom prst="rect">
            <a:avLst/>
          </a:prstGeom>
          <a:noFill/>
          <a:ln>
            <a:noFill/>
          </a:ln>
        </p:spPr>
        <p:txBody>
          <a:bodyPr anchorCtr="0" anchor="t" bIns="0" lIns="0" spcFirstLastPara="1" rIns="189650" wrap="square" tIns="0">
            <a:noAutofit/>
          </a:bodyPr>
          <a:lstStyle>
            <a:lvl1pPr lvl="0"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9pPr>
          </a:lstStyle>
          <a:p/>
        </p:txBody>
      </p:sp>
      <p:sp>
        <p:nvSpPr>
          <p:cNvPr id="671" name="Google Shape;671;p150"/>
          <p:cNvSpPr txBox="1"/>
          <p:nvPr>
            <p:ph idx="3" type="title"/>
          </p:nvPr>
        </p:nvSpPr>
        <p:spPr>
          <a:xfrm>
            <a:off x="457200" y="457191"/>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672" name="Google Shape;672;p150"/>
          <p:cNvSpPr txBox="1"/>
          <p:nvPr>
            <p:ph idx="1" type="body"/>
          </p:nvPr>
        </p:nvSpPr>
        <p:spPr>
          <a:xfrm>
            <a:off x="457200" y="1925625"/>
            <a:ext cx="3661500" cy="27609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673" name="Google Shape;673;p150"/>
          <p:cNvSpPr txBox="1"/>
          <p:nvPr>
            <p:ph idx="4" type="body"/>
          </p:nvPr>
        </p:nvSpPr>
        <p:spPr>
          <a:xfrm>
            <a:off x="4571000" y="1925625"/>
            <a:ext cx="3661500" cy="27609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674" name="Shape 674"/>
        <p:cNvGrpSpPr/>
        <p:nvPr/>
      </p:nvGrpSpPr>
      <p:grpSpPr>
        <a:xfrm>
          <a:off x="0" y="0"/>
          <a:ext cx="0" cy="0"/>
          <a:chOff x="0" y="0"/>
          <a:chExt cx="0" cy="0"/>
        </a:xfrm>
      </p:grpSpPr>
      <p:sp>
        <p:nvSpPr>
          <p:cNvPr id="675" name="Google Shape;675;p151"/>
          <p:cNvSpPr txBox="1"/>
          <p:nvPr>
            <p:ph idx="12" type="sldNum"/>
          </p:nvPr>
        </p:nvSpPr>
        <p:spPr>
          <a:xfrm>
            <a:off x="8472458" y="4663217"/>
            <a:ext cx="548700" cy="393600"/>
          </a:xfrm>
          <a:prstGeom prst="rect">
            <a:avLst/>
          </a:prstGeom>
          <a:noFill/>
          <a:ln>
            <a:noFill/>
          </a:ln>
        </p:spPr>
        <p:txBody>
          <a:bodyPr anchorCtr="0" anchor="ctr" bIns="94800" lIns="94800" spcFirstLastPara="1" rIns="94800" wrap="square" tIns="94800">
            <a:noAutofit/>
          </a:bodyPr>
          <a:lstStyle>
            <a:lvl1pPr indent="0" lvl="0" marL="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76" name="Google Shape;676;p151"/>
          <p:cNvSpPr txBox="1"/>
          <p:nvPr>
            <p:ph type="title"/>
          </p:nvPr>
        </p:nvSpPr>
        <p:spPr>
          <a:xfrm>
            <a:off x="457200" y="1373025"/>
            <a:ext cx="3201900" cy="661200"/>
          </a:xfrm>
          <a:prstGeom prst="rect">
            <a:avLst/>
          </a:prstGeom>
          <a:noFill/>
          <a:ln>
            <a:noFill/>
          </a:ln>
        </p:spPr>
        <p:txBody>
          <a:bodyPr anchorCtr="0" anchor="ctr" bIns="0" lIns="0" spcFirstLastPara="1" rIns="189650" wrap="square" tIns="0">
            <a:noAutofit/>
          </a:bodyPr>
          <a:lstStyle>
            <a:lvl1pPr lvl="0"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9pPr>
          </a:lstStyle>
          <a:p/>
        </p:txBody>
      </p:sp>
      <p:sp>
        <p:nvSpPr>
          <p:cNvPr id="677" name="Google Shape;677;p151"/>
          <p:cNvSpPr txBox="1"/>
          <p:nvPr>
            <p:ph idx="2" type="title"/>
          </p:nvPr>
        </p:nvSpPr>
        <p:spPr>
          <a:xfrm>
            <a:off x="457200" y="2216397"/>
            <a:ext cx="3201900" cy="661200"/>
          </a:xfrm>
          <a:prstGeom prst="rect">
            <a:avLst/>
          </a:prstGeom>
          <a:noFill/>
          <a:ln>
            <a:noFill/>
          </a:ln>
        </p:spPr>
        <p:txBody>
          <a:bodyPr anchorCtr="0" anchor="ctr" bIns="0" lIns="0" spcFirstLastPara="1" rIns="189650" wrap="square" tIns="0">
            <a:noAutofit/>
          </a:bodyPr>
          <a:lstStyle>
            <a:lvl1pPr lvl="0"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9pPr>
          </a:lstStyle>
          <a:p/>
        </p:txBody>
      </p:sp>
      <p:sp>
        <p:nvSpPr>
          <p:cNvPr id="678" name="Google Shape;678;p151"/>
          <p:cNvSpPr txBox="1"/>
          <p:nvPr>
            <p:ph idx="3" type="title"/>
          </p:nvPr>
        </p:nvSpPr>
        <p:spPr>
          <a:xfrm>
            <a:off x="457200" y="3059768"/>
            <a:ext cx="3201900" cy="661200"/>
          </a:xfrm>
          <a:prstGeom prst="rect">
            <a:avLst/>
          </a:prstGeom>
          <a:noFill/>
          <a:ln>
            <a:noFill/>
          </a:ln>
        </p:spPr>
        <p:txBody>
          <a:bodyPr anchorCtr="0" anchor="ctr" bIns="0" lIns="0" spcFirstLastPara="1" rIns="189650" wrap="square" tIns="0">
            <a:noAutofit/>
          </a:bodyPr>
          <a:lstStyle>
            <a:lvl1pPr lvl="0"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9pPr>
          </a:lstStyle>
          <a:p/>
        </p:txBody>
      </p:sp>
      <p:sp>
        <p:nvSpPr>
          <p:cNvPr id="679" name="Google Shape;679;p151"/>
          <p:cNvSpPr txBox="1"/>
          <p:nvPr>
            <p:ph idx="4" type="title"/>
          </p:nvPr>
        </p:nvSpPr>
        <p:spPr>
          <a:xfrm>
            <a:off x="457200" y="3903140"/>
            <a:ext cx="3201900" cy="661200"/>
          </a:xfrm>
          <a:prstGeom prst="rect">
            <a:avLst/>
          </a:prstGeom>
          <a:noFill/>
          <a:ln>
            <a:noFill/>
          </a:ln>
        </p:spPr>
        <p:txBody>
          <a:bodyPr anchorCtr="0" anchor="ctr" bIns="0" lIns="0" spcFirstLastPara="1" rIns="189650" wrap="square" tIns="0">
            <a:noAutofit/>
          </a:bodyPr>
          <a:lstStyle>
            <a:lvl1pPr lvl="0"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9pPr>
          </a:lstStyle>
          <a:p/>
        </p:txBody>
      </p:sp>
      <p:sp>
        <p:nvSpPr>
          <p:cNvPr id="680" name="Google Shape;680;p151"/>
          <p:cNvSpPr txBox="1"/>
          <p:nvPr>
            <p:ph idx="5" type="title"/>
          </p:nvPr>
        </p:nvSpPr>
        <p:spPr>
          <a:xfrm>
            <a:off x="457200" y="457191"/>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681" name="Google Shape;681;p151"/>
          <p:cNvSpPr txBox="1"/>
          <p:nvPr>
            <p:ph idx="1" type="body"/>
          </p:nvPr>
        </p:nvSpPr>
        <p:spPr>
          <a:xfrm>
            <a:off x="3664275" y="3903150"/>
            <a:ext cx="4105200" cy="661200"/>
          </a:xfrm>
          <a:prstGeom prst="rect">
            <a:avLst/>
          </a:prstGeom>
        </p:spPr>
        <p:txBody>
          <a:bodyPr anchorCtr="0" anchor="ctr" bIns="94800"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682" name="Google Shape;682;p151"/>
          <p:cNvSpPr txBox="1"/>
          <p:nvPr>
            <p:ph idx="6" type="body"/>
          </p:nvPr>
        </p:nvSpPr>
        <p:spPr>
          <a:xfrm>
            <a:off x="3664275" y="3059775"/>
            <a:ext cx="4105200" cy="661200"/>
          </a:xfrm>
          <a:prstGeom prst="rect">
            <a:avLst/>
          </a:prstGeom>
        </p:spPr>
        <p:txBody>
          <a:bodyPr anchorCtr="0" anchor="ctr" bIns="94800"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683" name="Google Shape;683;p151"/>
          <p:cNvSpPr txBox="1"/>
          <p:nvPr>
            <p:ph idx="7" type="body"/>
          </p:nvPr>
        </p:nvSpPr>
        <p:spPr>
          <a:xfrm>
            <a:off x="3664275" y="2216400"/>
            <a:ext cx="4105200" cy="661200"/>
          </a:xfrm>
          <a:prstGeom prst="rect">
            <a:avLst/>
          </a:prstGeom>
        </p:spPr>
        <p:txBody>
          <a:bodyPr anchorCtr="0" anchor="ctr" bIns="94800"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684" name="Google Shape;684;p151"/>
          <p:cNvSpPr txBox="1"/>
          <p:nvPr>
            <p:ph idx="8" type="body"/>
          </p:nvPr>
        </p:nvSpPr>
        <p:spPr>
          <a:xfrm>
            <a:off x="3664275" y="1373025"/>
            <a:ext cx="4105200" cy="661200"/>
          </a:xfrm>
          <a:prstGeom prst="rect">
            <a:avLst/>
          </a:prstGeom>
        </p:spPr>
        <p:txBody>
          <a:bodyPr anchorCtr="0" anchor="ctr" bIns="94800"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685" name="Shape 685"/>
        <p:cNvGrpSpPr/>
        <p:nvPr/>
      </p:nvGrpSpPr>
      <p:grpSpPr>
        <a:xfrm>
          <a:off x="0" y="0"/>
          <a:ext cx="0" cy="0"/>
          <a:chOff x="0" y="0"/>
          <a:chExt cx="0" cy="0"/>
        </a:xfrm>
      </p:grpSpPr>
      <p:pic>
        <p:nvPicPr>
          <p:cNvPr id="686" name="Google Shape;686;p152" title="Mesh Holographic Gradients - Dark Gradient 28.png"/>
          <p:cNvPicPr preferRelativeResize="0"/>
          <p:nvPr/>
        </p:nvPicPr>
        <p:blipFill>
          <a:blip r:embed="rId2">
            <a:alphaModFix/>
          </a:blip>
          <a:stretch>
            <a:fillRect/>
          </a:stretch>
        </p:blipFill>
        <p:spPr>
          <a:xfrm flipH="1" rot="10800000">
            <a:off x="0" y="978602"/>
            <a:ext cx="7404274" cy="4164899"/>
          </a:xfrm>
          <a:prstGeom prst="rect">
            <a:avLst/>
          </a:prstGeom>
          <a:noFill/>
          <a:ln>
            <a:noFill/>
          </a:ln>
        </p:spPr>
      </p:pic>
      <p:sp>
        <p:nvSpPr>
          <p:cNvPr id="687" name="Google Shape;687;p152"/>
          <p:cNvSpPr txBox="1"/>
          <p:nvPr>
            <p:ph type="title"/>
          </p:nvPr>
        </p:nvSpPr>
        <p:spPr>
          <a:xfrm>
            <a:off x="457200" y="3124800"/>
            <a:ext cx="5010300" cy="15615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5000">
                <a:solidFill>
                  <a:schemeClr val="lt1"/>
                </a:solidFill>
              </a:defRPr>
            </a:lvl1pPr>
            <a:lvl2pPr lvl="1">
              <a:lnSpc>
                <a:spcPct val="100000"/>
              </a:lnSpc>
              <a:spcBef>
                <a:spcPts val="0"/>
              </a:spcBef>
              <a:spcAft>
                <a:spcPts val="0"/>
              </a:spcAft>
              <a:buSzPts val="5000"/>
              <a:buNone/>
              <a:defRPr sz="5000"/>
            </a:lvl2pPr>
            <a:lvl3pPr lvl="2">
              <a:lnSpc>
                <a:spcPct val="100000"/>
              </a:lnSpc>
              <a:spcBef>
                <a:spcPts val="0"/>
              </a:spcBef>
              <a:spcAft>
                <a:spcPts val="0"/>
              </a:spcAft>
              <a:buSzPts val="5000"/>
              <a:buNone/>
              <a:defRPr sz="5000"/>
            </a:lvl3pPr>
            <a:lvl4pPr lvl="3">
              <a:lnSpc>
                <a:spcPct val="100000"/>
              </a:lnSpc>
              <a:spcBef>
                <a:spcPts val="0"/>
              </a:spcBef>
              <a:spcAft>
                <a:spcPts val="0"/>
              </a:spcAft>
              <a:buSzPts val="5000"/>
              <a:buNone/>
              <a:defRPr sz="5000"/>
            </a:lvl4pPr>
            <a:lvl5pPr lvl="4">
              <a:lnSpc>
                <a:spcPct val="100000"/>
              </a:lnSpc>
              <a:spcBef>
                <a:spcPts val="0"/>
              </a:spcBef>
              <a:spcAft>
                <a:spcPts val="0"/>
              </a:spcAft>
              <a:buSzPts val="5000"/>
              <a:buNone/>
              <a:defRPr sz="5000"/>
            </a:lvl5pPr>
            <a:lvl6pPr lvl="5">
              <a:lnSpc>
                <a:spcPct val="100000"/>
              </a:lnSpc>
              <a:spcBef>
                <a:spcPts val="0"/>
              </a:spcBef>
              <a:spcAft>
                <a:spcPts val="0"/>
              </a:spcAft>
              <a:buSzPts val="5000"/>
              <a:buNone/>
              <a:defRPr sz="5000"/>
            </a:lvl6pPr>
            <a:lvl7pPr lvl="6">
              <a:lnSpc>
                <a:spcPct val="100000"/>
              </a:lnSpc>
              <a:spcBef>
                <a:spcPts val="0"/>
              </a:spcBef>
              <a:spcAft>
                <a:spcPts val="0"/>
              </a:spcAft>
              <a:buSzPts val="5000"/>
              <a:buNone/>
              <a:defRPr sz="5000"/>
            </a:lvl7pPr>
            <a:lvl8pPr lvl="7">
              <a:lnSpc>
                <a:spcPct val="100000"/>
              </a:lnSpc>
              <a:spcBef>
                <a:spcPts val="0"/>
              </a:spcBef>
              <a:spcAft>
                <a:spcPts val="0"/>
              </a:spcAft>
              <a:buSzPts val="5000"/>
              <a:buNone/>
              <a:defRPr sz="5000"/>
            </a:lvl8pPr>
            <a:lvl9pPr lvl="8">
              <a:lnSpc>
                <a:spcPct val="100000"/>
              </a:lnSpc>
              <a:spcBef>
                <a:spcPts val="0"/>
              </a:spcBef>
              <a:spcAft>
                <a:spcPts val="0"/>
              </a:spcAft>
              <a:buSzPts val="5000"/>
              <a:buNone/>
              <a:defRPr sz="5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6"/>
          <p:cNvSpPr txBox="1"/>
          <p:nvPr>
            <p:ph type="title"/>
          </p:nvPr>
        </p:nvSpPr>
        <p:spPr>
          <a:xfrm>
            <a:off x="457200" y="847800"/>
            <a:ext cx="5010300" cy="15615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64" name="Google Shape;64;p16"/>
          <p:cNvSpPr txBox="1"/>
          <p:nvPr>
            <p:ph idx="1" type="subTitle"/>
          </p:nvPr>
        </p:nvSpPr>
        <p:spPr>
          <a:xfrm>
            <a:off x="457200" y="457200"/>
            <a:ext cx="5010300" cy="3906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688" name="Shape 688"/>
        <p:cNvGrpSpPr/>
        <p:nvPr/>
      </p:nvGrpSpPr>
      <p:grpSpPr>
        <a:xfrm>
          <a:off x="0" y="0"/>
          <a:ext cx="0" cy="0"/>
          <a:chOff x="0" y="0"/>
          <a:chExt cx="0" cy="0"/>
        </a:xfrm>
      </p:grpSpPr>
      <p:sp>
        <p:nvSpPr>
          <p:cNvPr id="689" name="Google Shape;689;p153"/>
          <p:cNvSpPr txBox="1"/>
          <p:nvPr>
            <p:ph idx="12" type="sldNum"/>
          </p:nvPr>
        </p:nvSpPr>
        <p:spPr>
          <a:xfrm>
            <a:off x="8556784" y="4749851"/>
            <a:ext cx="548700" cy="3936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690" name="Google Shape;690;p153"/>
          <p:cNvSpPr txBox="1"/>
          <p:nvPr>
            <p:ph type="title"/>
          </p:nvPr>
        </p:nvSpPr>
        <p:spPr>
          <a:xfrm>
            <a:off x="457200" y="457191"/>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691" name="Google Shape;691;p153"/>
          <p:cNvSpPr txBox="1"/>
          <p:nvPr>
            <p:ph idx="1" type="body"/>
          </p:nvPr>
        </p:nvSpPr>
        <p:spPr>
          <a:xfrm>
            <a:off x="457200" y="1017725"/>
            <a:ext cx="4105200" cy="36687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692" name="Shape 692"/>
        <p:cNvGrpSpPr/>
        <p:nvPr/>
      </p:nvGrpSpPr>
      <p:grpSpPr>
        <a:xfrm>
          <a:off x="0" y="0"/>
          <a:ext cx="0" cy="0"/>
          <a:chOff x="0" y="0"/>
          <a:chExt cx="0" cy="0"/>
        </a:xfrm>
      </p:grpSpPr>
      <p:sp>
        <p:nvSpPr>
          <p:cNvPr id="693" name="Google Shape;693;p154"/>
          <p:cNvSpPr txBox="1"/>
          <p:nvPr>
            <p:ph idx="12" type="sldNum"/>
          </p:nvPr>
        </p:nvSpPr>
        <p:spPr>
          <a:xfrm>
            <a:off x="8556784" y="4749851"/>
            <a:ext cx="548700" cy="3936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694" name="Google Shape;694;p154"/>
          <p:cNvSpPr txBox="1"/>
          <p:nvPr>
            <p:ph type="title"/>
          </p:nvPr>
        </p:nvSpPr>
        <p:spPr>
          <a:xfrm>
            <a:off x="457200" y="457191"/>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695" name="Google Shape;695;p154"/>
          <p:cNvSpPr txBox="1"/>
          <p:nvPr>
            <p:ph idx="1" type="body"/>
          </p:nvPr>
        </p:nvSpPr>
        <p:spPr>
          <a:xfrm>
            <a:off x="457200" y="1017725"/>
            <a:ext cx="4105200" cy="36687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696" name="Shape 696"/>
        <p:cNvGrpSpPr/>
        <p:nvPr/>
      </p:nvGrpSpPr>
      <p:grpSpPr>
        <a:xfrm>
          <a:off x="0" y="0"/>
          <a:ext cx="0" cy="0"/>
          <a:chOff x="0" y="0"/>
          <a:chExt cx="0" cy="0"/>
        </a:xfrm>
      </p:grpSpPr>
      <p:pic>
        <p:nvPicPr>
          <p:cNvPr id="697" name="Google Shape;697;p155" title="Mesh Holographic Gradients - Dark Gradient 24.png"/>
          <p:cNvPicPr preferRelativeResize="0"/>
          <p:nvPr/>
        </p:nvPicPr>
        <p:blipFill>
          <a:blip r:embed="rId2">
            <a:alphaModFix/>
          </a:blip>
          <a:stretch>
            <a:fillRect/>
          </a:stretch>
        </p:blipFill>
        <p:spPr>
          <a:xfrm rot="10800000">
            <a:off x="1737360" y="977265"/>
            <a:ext cx="7406640" cy="4166235"/>
          </a:xfrm>
          <a:prstGeom prst="rect">
            <a:avLst/>
          </a:prstGeom>
          <a:noFill/>
          <a:ln>
            <a:noFill/>
          </a:ln>
        </p:spPr>
      </p:pic>
      <p:sp>
        <p:nvSpPr>
          <p:cNvPr id="698" name="Google Shape;698;p155"/>
          <p:cNvSpPr txBox="1"/>
          <p:nvPr>
            <p:ph type="title"/>
          </p:nvPr>
        </p:nvSpPr>
        <p:spPr>
          <a:xfrm>
            <a:off x="2066850" y="1519500"/>
            <a:ext cx="5010300" cy="15615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5000">
                <a:solidFill>
                  <a:schemeClr val="lt1"/>
                </a:solidFill>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699" name="Google Shape;699;p155"/>
          <p:cNvSpPr txBox="1"/>
          <p:nvPr>
            <p:ph idx="1" type="subTitle"/>
          </p:nvPr>
        </p:nvSpPr>
        <p:spPr>
          <a:xfrm>
            <a:off x="2066850" y="3233400"/>
            <a:ext cx="5010300" cy="3906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100">
                <a:solidFill>
                  <a:schemeClr val="lt1"/>
                </a:solidFill>
              </a:defRPr>
            </a:lvl1pPr>
            <a:lvl2pPr indent="0" lvl="1" marL="0" marR="0" algn="ctr">
              <a:lnSpc>
                <a:spcPct val="100000"/>
              </a:lnSpc>
              <a:spcBef>
                <a:spcPts val="0"/>
              </a:spcBef>
              <a:spcAft>
                <a:spcPts val="0"/>
              </a:spcAft>
              <a:buNone/>
              <a:defRPr sz="2100">
                <a:solidFill>
                  <a:schemeClr val="lt1"/>
                </a:solidFill>
              </a:defRPr>
            </a:lvl2pPr>
            <a:lvl3pPr indent="0" lvl="2" marL="0" marR="0" algn="ctr">
              <a:lnSpc>
                <a:spcPct val="100000"/>
              </a:lnSpc>
              <a:spcBef>
                <a:spcPts val="0"/>
              </a:spcBef>
              <a:spcAft>
                <a:spcPts val="0"/>
              </a:spcAft>
              <a:buNone/>
              <a:defRPr sz="2100">
                <a:solidFill>
                  <a:schemeClr val="lt1"/>
                </a:solidFill>
              </a:defRPr>
            </a:lvl3pPr>
            <a:lvl4pPr indent="0" lvl="3" marL="0" marR="0" algn="ctr">
              <a:lnSpc>
                <a:spcPct val="100000"/>
              </a:lnSpc>
              <a:spcBef>
                <a:spcPts val="0"/>
              </a:spcBef>
              <a:spcAft>
                <a:spcPts val="0"/>
              </a:spcAft>
              <a:buNone/>
              <a:defRPr sz="2100">
                <a:solidFill>
                  <a:schemeClr val="lt1"/>
                </a:solidFill>
              </a:defRPr>
            </a:lvl4pPr>
            <a:lvl5pPr indent="0" lvl="4" marL="0" marR="0" algn="ctr">
              <a:lnSpc>
                <a:spcPct val="100000"/>
              </a:lnSpc>
              <a:spcBef>
                <a:spcPts val="0"/>
              </a:spcBef>
              <a:spcAft>
                <a:spcPts val="0"/>
              </a:spcAft>
              <a:buNone/>
              <a:defRPr sz="2100">
                <a:solidFill>
                  <a:schemeClr val="lt1"/>
                </a:solidFill>
              </a:defRPr>
            </a:lvl5pPr>
            <a:lvl6pPr indent="0" lvl="5" marL="0" marR="0" algn="ctr">
              <a:lnSpc>
                <a:spcPct val="100000"/>
              </a:lnSpc>
              <a:spcBef>
                <a:spcPts val="0"/>
              </a:spcBef>
              <a:spcAft>
                <a:spcPts val="0"/>
              </a:spcAft>
              <a:buNone/>
              <a:defRPr sz="2100">
                <a:solidFill>
                  <a:schemeClr val="lt1"/>
                </a:solidFill>
              </a:defRPr>
            </a:lvl6pPr>
            <a:lvl7pPr indent="0" lvl="6" marL="0" marR="0" algn="ctr">
              <a:lnSpc>
                <a:spcPct val="100000"/>
              </a:lnSpc>
              <a:spcBef>
                <a:spcPts val="0"/>
              </a:spcBef>
              <a:spcAft>
                <a:spcPts val="0"/>
              </a:spcAft>
              <a:buNone/>
              <a:defRPr sz="2100">
                <a:solidFill>
                  <a:schemeClr val="lt1"/>
                </a:solidFill>
              </a:defRPr>
            </a:lvl7pPr>
            <a:lvl8pPr indent="0" lvl="7" marL="0" marR="0" algn="ctr">
              <a:lnSpc>
                <a:spcPct val="100000"/>
              </a:lnSpc>
              <a:spcBef>
                <a:spcPts val="0"/>
              </a:spcBef>
              <a:spcAft>
                <a:spcPts val="0"/>
              </a:spcAft>
              <a:buNone/>
              <a:defRPr sz="2100">
                <a:solidFill>
                  <a:schemeClr val="lt1"/>
                </a:solidFill>
              </a:defRPr>
            </a:lvl8pPr>
            <a:lvl9pPr indent="0" lvl="8" marL="0" marR="0" algn="ctr">
              <a:lnSpc>
                <a:spcPct val="100000"/>
              </a:lnSpc>
              <a:spcBef>
                <a:spcPts val="0"/>
              </a:spcBef>
              <a:spcAft>
                <a:spcPts val="0"/>
              </a:spcAft>
              <a:buNone/>
              <a:defRPr sz="2100">
                <a:solidFill>
                  <a:schemeClr val="lt1"/>
                </a:solidFill>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700" name="Shape 700"/>
        <p:cNvGrpSpPr/>
        <p:nvPr/>
      </p:nvGrpSpPr>
      <p:grpSpPr>
        <a:xfrm>
          <a:off x="0" y="0"/>
          <a:ext cx="0" cy="0"/>
          <a:chOff x="0" y="0"/>
          <a:chExt cx="0" cy="0"/>
        </a:xfrm>
      </p:grpSpPr>
      <p:pic>
        <p:nvPicPr>
          <p:cNvPr id="701" name="Google Shape;701;p156" title="Mesh Holographic Gradients - Dark Gradient 22.png"/>
          <p:cNvPicPr preferRelativeResize="0"/>
          <p:nvPr/>
        </p:nvPicPr>
        <p:blipFill rotWithShape="1">
          <a:blip r:embed="rId2">
            <a:alphaModFix/>
          </a:blip>
          <a:srcRect b="0" l="0" r="0" t="0"/>
          <a:stretch/>
        </p:blipFill>
        <p:spPr>
          <a:xfrm flipH="1" rot="10800000">
            <a:off x="0" y="977265"/>
            <a:ext cx="7406643" cy="4166234"/>
          </a:xfrm>
          <a:prstGeom prst="rect">
            <a:avLst/>
          </a:prstGeom>
          <a:noFill/>
          <a:ln>
            <a:noFill/>
          </a:ln>
        </p:spPr>
      </p:pic>
      <p:pic>
        <p:nvPicPr>
          <p:cNvPr id="702" name="Google Shape;702;p156"/>
          <p:cNvPicPr preferRelativeResize="0"/>
          <p:nvPr/>
        </p:nvPicPr>
        <p:blipFill rotWithShape="1">
          <a:blip r:embed="rId3">
            <a:alphaModFix/>
          </a:blip>
          <a:srcRect b="0" l="0" r="0" t="0"/>
          <a:stretch/>
        </p:blipFill>
        <p:spPr>
          <a:xfrm>
            <a:off x="457200" y="4295700"/>
            <a:ext cx="256294" cy="316386"/>
          </a:xfrm>
          <a:prstGeom prst="rect">
            <a:avLst/>
          </a:prstGeom>
          <a:noFill/>
          <a:ln>
            <a:noFill/>
          </a:ln>
        </p:spPr>
      </p:pic>
      <p:sp>
        <p:nvSpPr>
          <p:cNvPr id="703" name="Google Shape;703;p156"/>
          <p:cNvSpPr/>
          <p:nvPr/>
        </p:nvSpPr>
        <p:spPr>
          <a:xfrm>
            <a:off x="984762" y="4389450"/>
            <a:ext cx="203100" cy="203400"/>
          </a:xfrm>
          <a:prstGeom prst="plus">
            <a:avLst>
              <a:gd fmla="val 43366" name="adj"/>
            </a:avLst>
          </a:prstGeom>
          <a:solidFill>
            <a:srgbClr val="60A5FA"/>
          </a:solidFill>
          <a:ln>
            <a:noFill/>
          </a:ln>
        </p:spPr>
        <p:txBody>
          <a:bodyPr anchorCtr="0" anchor="ctr" bIns="126400" lIns="126400" spcFirstLastPara="1" rIns="126400" wrap="square" tIns="1264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704" name="Google Shape;704;p156"/>
          <p:cNvSpPr txBox="1"/>
          <p:nvPr/>
        </p:nvSpPr>
        <p:spPr>
          <a:xfrm>
            <a:off x="8081975" y="4440000"/>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lt1"/>
                </a:solidFill>
                <a:latin typeface="Poppins Medium"/>
                <a:ea typeface="Poppins Medium"/>
                <a:cs typeface="Poppins Medium"/>
                <a:sym typeface="Poppins Medium"/>
              </a:rPr>
              <a:t>2025</a:t>
            </a:r>
            <a:endParaRPr sz="1600">
              <a:solidFill>
                <a:schemeClr val="lt1"/>
              </a:solidFill>
              <a:latin typeface="Poppins Medium"/>
              <a:ea typeface="Poppins Medium"/>
              <a:cs typeface="Poppins Medium"/>
              <a:sym typeface="Poppins Medium"/>
            </a:endParaRPr>
          </a:p>
        </p:txBody>
      </p:sp>
      <p:sp>
        <p:nvSpPr>
          <p:cNvPr id="705" name="Google Shape;705;p156"/>
          <p:cNvSpPr txBox="1"/>
          <p:nvPr>
            <p:ph type="title"/>
          </p:nvPr>
        </p:nvSpPr>
        <p:spPr>
          <a:xfrm>
            <a:off x="457200" y="457200"/>
            <a:ext cx="6862800" cy="15615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5000">
                <a:solidFill>
                  <a:schemeClr val="lt1"/>
                </a:solidFill>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
        <p:nvSpPr>
          <p:cNvPr id="706" name="Google Shape;706;p156"/>
          <p:cNvSpPr txBox="1"/>
          <p:nvPr>
            <p:ph idx="1" type="subTitle"/>
          </p:nvPr>
        </p:nvSpPr>
        <p:spPr>
          <a:xfrm>
            <a:off x="457200" y="2018700"/>
            <a:ext cx="6862800" cy="3906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707" name="Shape 707"/>
        <p:cNvGrpSpPr/>
        <p:nvPr/>
      </p:nvGrpSpPr>
      <p:grpSpPr>
        <a:xfrm>
          <a:off x="0" y="0"/>
          <a:ext cx="0" cy="0"/>
          <a:chOff x="0" y="0"/>
          <a:chExt cx="0" cy="0"/>
        </a:xfrm>
      </p:grpSpPr>
      <p:sp>
        <p:nvSpPr>
          <p:cNvPr id="708" name="Google Shape;708;p157"/>
          <p:cNvSpPr txBox="1"/>
          <p:nvPr>
            <p:ph idx="12" type="sldNum"/>
          </p:nvPr>
        </p:nvSpPr>
        <p:spPr>
          <a:xfrm>
            <a:off x="8572500" y="4572004"/>
            <a:ext cx="571500" cy="571500"/>
          </a:xfrm>
          <a:prstGeom prst="rect">
            <a:avLst/>
          </a:prstGeom>
          <a:noFill/>
          <a:ln>
            <a:noFill/>
          </a:ln>
        </p:spPr>
        <p:txBody>
          <a:bodyPr anchorCtr="0" anchor="ctr" bIns="94800" lIns="94800" spcFirstLastPara="1" rIns="94800" wrap="square" tIns="94800">
            <a:noAutofit/>
          </a:bodyPr>
          <a:lstStyle>
            <a:lvl1pPr lvl="0">
              <a:buNone/>
              <a:defRPr sz="1500"/>
            </a:lvl1pPr>
            <a:lvl2pPr lvl="1">
              <a:buNone/>
              <a:defRPr sz="1500"/>
            </a:lvl2pPr>
            <a:lvl3pPr lvl="2">
              <a:buNone/>
              <a:defRPr sz="1500"/>
            </a:lvl3pPr>
            <a:lvl4pPr lvl="3">
              <a:buNone/>
              <a:defRPr sz="1500"/>
            </a:lvl4pPr>
            <a:lvl5pPr lvl="4">
              <a:buNone/>
              <a:defRPr sz="1500"/>
            </a:lvl5pPr>
            <a:lvl6pPr lvl="5">
              <a:buNone/>
              <a:defRPr sz="1500"/>
            </a:lvl6pPr>
            <a:lvl7pPr lvl="6">
              <a:buNone/>
              <a:defRPr sz="1500"/>
            </a:lvl7pPr>
            <a:lvl8pPr lvl="7">
              <a:buNone/>
              <a:defRPr sz="1500"/>
            </a:lvl8pPr>
            <a:lvl9pPr lvl="8">
              <a:buNone/>
              <a:defRPr sz="1500"/>
            </a:lvl9pPr>
          </a:lstStyle>
          <a:p>
            <a:pPr indent="0" lvl="0" marL="0" rtl="0" algn="l">
              <a:spcBef>
                <a:spcPts val="0"/>
              </a:spcBef>
              <a:spcAft>
                <a:spcPts val="0"/>
              </a:spcAft>
              <a:buNone/>
            </a:pPr>
            <a:fld id="{00000000-1234-1234-1234-123412341234}" type="slidenum">
              <a:rPr lang="en"/>
              <a:t>‹#›</a:t>
            </a:fld>
            <a:endParaRPr/>
          </a:p>
        </p:txBody>
      </p:sp>
      <p:sp>
        <p:nvSpPr>
          <p:cNvPr id="709" name="Google Shape;709;p157"/>
          <p:cNvSpPr txBox="1"/>
          <p:nvPr>
            <p:ph idx="1" type="body"/>
          </p:nvPr>
        </p:nvSpPr>
        <p:spPr>
          <a:xfrm>
            <a:off x="571500" y="2178175"/>
            <a:ext cx="1712400" cy="2393700"/>
          </a:xfrm>
          <a:prstGeom prst="rect">
            <a:avLst/>
          </a:prstGeom>
        </p:spPr>
        <p:txBody>
          <a:bodyPr anchorCtr="0" anchor="t" bIns="94800" lIns="0" spcFirstLastPara="1" rIns="189650" wrap="square" tIns="9480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710" name="Google Shape;710;p157"/>
          <p:cNvSpPr txBox="1"/>
          <p:nvPr>
            <p:ph idx="2" type="subTitle"/>
          </p:nvPr>
        </p:nvSpPr>
        <p:spPr>
          <a:xfrm>
            <a:off x="571500" y="1714500"/>
            <a:ext cx="1712400" cy="3936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711" name="Google Shape;711;p157"/>
          <p:cNvSpPr txBox="1"/>
          <p:nvPr>
            <p:ph type="title"/>
          </p:nvPr>
        </p:nvSpPr>
        <p:spPr>
          <a:xfrm>
            <a:off x="571500" y="800105"/>
            <a:ext cx="4000500" cy="914400"/>
          </a:xfrm>
          <a:prstGeom prst="rect">
            <a:avLst/>
          </a:prstGeom>
        </p:spPr>
        <p:txBody>
          <a:bodyPr anchorCtr="0" anchor="ctr" bIns="0" lIns="0" spcFirstLastPara="1" rIns="0" wrap="square" tIns="0">
            <a:normAutofit/>
          </a:bodyPr>
          <a:lstStyle>
            <a:lvl1pPr lvl="0">
              <a:spcBef>
                <a:spcPts val="0"/>
              </a:spcBef>
              <a:spcAft>
                <a:spcPts val="0"/>
              </a:spcAft>
              <a:buSzPts val="3100"/>
              <a:buNone/>
              <a:defRPr b="1"/>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p:txBody>
      </p:sp>
      <p:sp>
        <p:nvSpPr>
          <p:cNvPr id="712" name="Google Shape;712;p157"/>
          <p:cNvSpPr txBox="1"/>
          <p:nvPr>
            <p:ph idx="3" type="body"/>
          </p:nvPr>
        </p:nvSpPr>
        <p:spPr>
          <a:xfrm>
            <a:off x="2667700" y="2178175"/>
            <a:ext cx="1712400" cy="2393700"/>
          </a:xfrm>
          <a:prstGeom prst="rect">
            <a:avLst/>
          </a:prstGeom>
        </p:spPr>
        <p:txBody>
          <a:bodyPr anchorCtr="0" anchor="t" bIns="94800" lIns="0" spcFirstLastPara="1" rIns="189650" wrap="square" tIns="9480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713" name="Google Shape;713;p157"/>
          <p:cNvSpPr txBox="1"/>
          <p:nvPr>
            <p:ph idx="4" type="subTitle"/>
          </p:nvPr>
        </p:nvSpPr>
        <p:spPr>
          <a:xfrm>
            <a:off x="2667700" y="1714500"/>
            <a:ext cx="1712400" cy="3936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714" name="Google Shape;714;p157"/>
          <p:cNvSpPr txBox="1"/>
          <p:nvPr>
            <p:ph idx="5" type="body"/>
          </p:nvPr>
        </p:nvSpPr>
        <p:spPr>
          <a:xfrm>
            <a:off x="4763900" y="2178175"/>
            <a:ext cx="1712400" cy="2393700"/>
          </a:xfrm>
          <a:prstGeom prst="rect">
            <a:avLst/>
          </a:prstGeom>
        </p:spPr>
        <p:txBody>
          <a:bodyPr anchorCtr="0" anchor="t" bIns="94800" lIns="0" spcFirstLastPara="1" rIns="189650" wrap="square" tIns="9480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715" name="Google Shape;715;p157"/>
          <p:cNvSpPr txBox="1"/>
          <p:nvPr>
            <p:ph idx="6" type="subTitle"/>
          </p:nvPr>
        </p:nvSpPr>
        <p:spPr>
          <a:xfrm>
            <a:off x="4763900" y="1714500"/>
            <a:ext cx="1712400" cy="3936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716" name="Google Shape;716;p157"/>
          <p:cNvSpPr txBox="1"/>
          <p:nvPr>
            <p:ph idx="7" type="body"/>
          </p:nvPr>
        </p:nvSpPr>
        <p:spPr>
          <a:xfrm>
            <a:off x="6860100" y="2178175"/>
            <a:ext cx="1712400" cy="2393700"/>
          </a:xfrm>
          <a:prstGeom prst="rect">
            <a:avLst/>
          </a:prstGeom>
        </p:spPr>
        <p:txBody>
          <a:bodyPr anchorCtr="0" anchor="t" bIns="94800" lIns="0" spcFirstLastPara="1" rIns="189650" wrap="square" tIns="9480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717" name="Google Shape;717;p157"/>
          <p:cNvSpPr txBox="1"/>
          <p:nvPr>
            <p:ph idx="8" type="subTitle"/>
          </p:nvPr>
        </p:nvSpPr>
        <p:spPr>
          <a:xfrm>
            <a:off x="6860100" y="1714500"/>
            <a:ext cx="1712400" cy="3936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718" name="Shape 718"/>
        <p:cNvGrpSpPr/>
        <p:nvPr/>
      </p:nvGrpSpPr>
      <p:grpSpPr>
        <a:xfrm>
          <a:off x="0" y="0"/>
          <a:ext cx="0" cy="0"/>
          <a:chOff x="0" y="0"/>
          <a:chExt cx="0" cy="0"/>
        </a:xfrm>
      </p:grpSpPr>
      <p:sp>
        <p:nvSpPr>
          <p:cNvPr id="719" name="Google Shape;719;p158"/>
          <p:cNvSpPr txBox="1"/>
          <p:nvPr>
            <p:ph idx="12" type="sldNum"/>
          </p:nvPr>
        </p:nvSpPr>
        <p:spPr>
          <a:xfrm>
            <a:off x="8572500" y="4572004"/>
            <a:ext cx="571500" cy="571500"/>
          </a:xfrm>
          <a:prstGeom prst="rect">
            <a:avLst/>
          </a:prstGeom>
          <a:noFill/>
          <a:ln>
            <a:noFill/>
          </a:ln>
        </p:spPr>
        <p:txBody>
          <a:bodyPr anchorCtr="0" anchor="ctr" bIns="94800" lIns="94800" spcFirstLastPara="1" rIns="94800" wrap="square" tIns="94800">
            <a:noAutofit/>
          </a:bodyPr>
          <a:lstStyle>
            <a:lvl1pPr lvl="0">
              <a:buNone/>
              <a:defRPr sz="1500"/>
            </a:lvl1pPr>
            <a:lvl2pPr lvl="1">
              <a:buNone/>
              <a:defRPr sz="1500"/>
            </a:lvl2pPr>
            <a:lvl3pPr lvl="2">
              <a:buNone/>
              <a:defRPr sz="1500"/>
            </a:lvl3pPr>
            <a:lvl4pPr lvl="3">
              <a:buNone/>
              <a:defRPr sz="1500"/>
            </a:lvl4pPr>
            <a:lvl5pPr lvl="4">
              <a:buNone/>
              <a:defRPr sz="1500"/>
            </a:lvl5pPr>
            <a:lvl6pPr lvl="5">
              <a:buNone/>
              <a:defRPr sz="1500"/>
            </a:lvl6pPr>
            <a:lvl7pPr lvl="6">
              <a:buNone/>
              <a:defRPr sz="1500"/>
            </a:lvl7pPr>
            <a:lvl8pPr lvl="7">
              <a:buNone/>
              <a:defRPr sz="1500"/>
            </a:lvl8pPr>
            <a:lvl9pPr lvl="8">
              <a:buNone/>
              <a:defRPr sz="1500"/>
            </a:lvl9pPr>
          </a:lstStyle>
          <a:p>
            <a:pPr indent="0" lvl="0" marL="0" rtl="0" algn="l">
              <a:spcBef>
                <a:spcPts val="0"/>
              </a:spcBef>
              <a:spcAft>
                <a:spcPts val="0"/>
              </a:spcAft>
              <a:buNone/>
            </a:pPr>
            <a:fld id="{00000000-1234-1234-1234-123412341234}" type="slidenum">
              <a:rPr lang="en"/>
              <a:t>‹#›</a:t>
            </a:fld>
            <a:endParaRPr/>
          </a:p>
        </p:txBody>
      </p:sp>
      <p:sp>
        <p:nvSpPr>
          <p:cNvPr id="720" name="Google Shape;720;p158"/>
          <p:cNvSpPr txBox="1"/>
          <p:nvPr>
            <p:ph idx="1" type="body"/>
          </p:nvPr>
        </p:nvSpPr>
        <p:spPr>
          <a:xfrm>
            <a:off x="571500" y="2192100"/>
            <a:ext cx="1968300" cy="23799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721" name="Google Shape;721;p158"/>
          <p:cNvSpPr txBox="1"/>
          <p:nvPr>
            <p:ph idx="2" type="body"/>
          </p:nvPr>
        </p:nvSpPr>
        <p:spPr>
          <a:xfrm>
            <a:off x="3586271" y="2192100"/>
            <a:ext cx="1980000" cy="23799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722" name="Google Shape;722;p158"/>
          <p:cNvSpPr txBox="1"/>
          <p:nvPr>
            <p:ph idx="3" type="body"/>
          </p:nvPr>
        </p:nvSpPr>
        <p:spPr>
          <a:xfrm>
            <a:off x="6604202" y="2192100"/>
            <a:ext cx="1968300" cy="23799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723" name="Google Shape;723;p158"/>
          <p:cNvSpPr txBox="1"/>
          <p:nvPr>
            <p:ph idx="4" type="subTitle"/>
          </p:nvPr>
        </p:nvSpPr>
        <p:spPr>
          <a:xfrm>
            <a:off x="579900" y="1714500"/>
            <a:ext cx="1968300" cy="3588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724" name="Google Shape;724;p158"/>
          <p:cNvSpPr txBox="1"/>
          <p:nvPr>
            <p:ph idx="5" type="subTitle"/>
          </p:nvPr>
        </p:nvSpPr>
        <p:spPr>
          <a:xfrm>
            <a:off x="6598950" y="1714500"/>
            <a:ext cx="1968300" cy="3588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725" name="Google Shape;725;p158"/>
          <p:cNvSpPr txBox="1"/>
          <p:nvPr>
            <p:ph idx="6" type="subTitle"/>
          </p:nvPr>
        </p:nvSpPr>
        <p:spPr>
          <a:xfrm>
            <a:off x="3597825" y="1714500"/>
            <a:ext cx="1968300" cy="3588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726" name="Google Shape;726;p158"/>
          <p:cNvSpPr txBox="1"/>
          <p:nvPr>
            <p:ph type="title"/>
          </p:nvPr>
        </p:nvSpPr>
        <p:spPr>
          <a:xfrm>
            <a:off x="571500" y="800105"/>
            <a:ext cx="4000500" cy="914400"/>
          </a:xfrm>
          <a:prstGeom prst="rect">
            <a:avLst/>
          </a:prstGeom>
        </p:spPr>
        <p:txBody>
          <a:bodyPr anchorCtr="0" anchor="ctr" bIns="0" lIns="0" spcFirstLastPara="1" rIns="0" wrap="square" tIns="0">
            <a:normAutofit/>
          </a:bodyPr>
          <a:lstStyle>
            <a:lvl1pPr lvl="0">
              <a:spcBef>
                <a:spcPts val="0"/>
              </a:spcBef>
              <a:spcAft>
                <a:spcPts val="0"/>
              </a:spcAft>
              <a:buSzPts val="3100"/>
              <a:buNone/>
              <a:defRPr b="1"/>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727" name="Shape 727"/>
        <p:cNvGrpSpPr/>
        <p:nvPr/>
      </p:nvGrpSpPr>
      <p:grpSpPr>
        <a:xfrm>
          <a:off x="0" y="0"/>
          <a:ext cx="0" cy="0"/>
          <a:chOff x="0" y="0"/>
          <a:chExt cx="0" cy="0"/>
        </a:xfrm>
      </p:grpSpPr>
      <p:sp>
        <p:nvSpPr>
          <p:cNvPr id="728" name="Google Shape;728;p159"/>
          <p:cNvSpPr txBox="1"/>
          <p:nvPr>
            <p:ph idx="12" type="sldNum"/>
          </p:nvPr>
        </p:nvSpPr>
        <p:spPr>
          <a:xfrm>
            <a:off x="8572500" y="4572004"/>
            <a:ext cx="571500" cy="571500"/>
          </a:xfrm>
          <a:prstGeom prst="rect">
            <a:avLst/>
          </a:prstGeom>
          <a:noFill/>
          <a:ln>
            <a:noFill/>
          </a:ln>
        </p:spPr>
        <p:txBody>
          <a:bodyPr anchorCtr="0" anchor="ctr" bIns="94800" lIns="94800" spcFirstLastPara="1" rIns="94800" wrap="square" tIns="94800">
            <a:noAutofit/>
          </a:bodyPr>
          <a:lstStyle>
            <a:lvl1pPr lvl="0">
              <a:buNone/>
              <a:defRPr sz="1500"/>
            </a:lvl1pPr>
            <a:lvl2pPr lvl="1">
              <a:buNone/>
              <a:defRPr sz="1500"/>
            </a:lvl2pPr>
            <a:lvl3pPr lvl="2">
              <a:buNone/>
              <a:defRPr sz="1500"/>
            </a:lvl3pPr>
            <a:lvl4pPr lvl="3">
              <a:buNone/>
              <a:defRPr sz="1500"/>
            </a:lvl4pPr>
            <a:lvl5pPr lvl="4">
              <a:buNone/>
              <a:defRPr sz="1500"/>
            </a:lvl5pPr>
            <a:lvl6pPr lvl="5">
              <a:buNone/>
              <a:defRPr sz="1500"/>
            </a:lvl6pPr>
            <a:lvl7pPr lvl="6">
              <a:buNone/>
              <a:defRPr sz="1500"/>
            </a:lvl7pPr>
            <a:lvl8pPr lvl="7">
              <a:buNone/>
              <a:defRPr sz="1500"/>
            </a:lvl8pPr>
            <a:lvl9pPr lvl="8">
              <a:buNone/>
              <a:defRPr sz="1500"/>
            </a:lvl9pPr>
          </a:lstStyle>
          <a:p>
            <a:pPr indent="0" lvl="0" marL="0" rtl="0" algn="l">
              <a:spcBef>
                <a:spcPts val="0"/>
              </a:spcBef>
              <a:spcAft>
                <a:spcPts val="0"/>
              </a:spcAft>
              <a:buNone/>
            </a:pPr>
            <a:fld id="{00000000-1234-1234-1234-123412341234}" type="slidenum">
              <a:rPr lang="en"/>
              <a:t>‹#›</a:t>
            </a:fld>
            <a:endParaRPr/>
          </a:p>
        </p:txBody>
      </p:sp>
      <p:sp>
        <p:nvSpPr>
          <p:cNvPr id="729" name="Google Shape;729;p159"/>
          <p:cNvSpPr txBox="1"/>
          <p:nvPr>
            <p:ph type="title"/>
          </p:nvPr>
        </p:nvSpPr>
        <p:spPr>
          <a:xfrm>
            <a:off x="571500" y="909025"/>
            <a:ext cx="4000500" cy="36630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chemeClr val="lt1"/>
              </a:buClr>
              <a:buSzPts val="3300"/>
              <a:buFont typeface="Poppins SemiBold"/>
              <a:buNone/>
              <a:defRPr b="0" sz="33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300"/>
              <a:buFont typeface="Poppins SemiBold"/>
              <a:buNone/>
              <a:defRPr sz="33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300"/>
              <a:buFont typeface="Poppins SemiBold"/>
              <a:buNone/>
              <a:defRPr sz="33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300"/>
              <a:buFont typeface="Poppins SemiBold"/>
              <a:buNone/>
              <a:defRPr sz="33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300"/>
              <a:buFont typeface="Poppins SemiBold"/>
              <a:buNone/>
              <a:defRPr sz="33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300"/>
              <a:buFont typeface="Poppins SemiBold"/>
              <a:buNone/>
              <a:defRPr sz="33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300"/>
              <a:buFont typeface="Poppins SemiBold"/>
              <a:buNone/>
              <a:defRPr sz="33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300"/>
              <a:buFont typeface="Poppins SemiBold"/>
              <a:buNone/>
              <a:defRPr sz="33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300"/>
              <a:buFont typeface="Poppins SemiBold"/>
              <a:buNone/>
              <a:defRPr sz="33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2">
  <p:cSld name="Title and list_1">
    <p:spTree>
      <p:nvGrpSpPr>
        <p:cNvPr id="730" name="Shape 730"/>
        <p:cNvGrpSpPr/>
        <p:nvPr/>
      </p:nvGrpSpPr>
      <p:grpSpPr>
        <a:xfrm>
          <a:off x="0" y="0"/>
          <a:ext cx="0" cy="0"/>
          <a:chOff x="0" y="0"/>
          <a:chExt cx="0" cy="0"/>
        </a:xfrm>
      </p:grpSpPr>
      <p:sp>
        <p:nvSpPr>
          <p:cNvPr id="731" name="Google Shape;731;p160"/>
          <p:cNvSpPr txBox="1"/>
          <p:nvPr>
            <p:ph type="title"/>
          </p:nvPr>
        </p:nvSpPr>
        <p:spPr>
          <a:xfrm>
            <a:off x="571500" y="800100"/>
            <a:ext cx="40005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732" name="Google Shape;732;p160"/>
          <p:cNvSpPr txBox="1"/>
          <p:nvPr>
            <p:ph idx="1" type="body"/>
          </p:nvPr>
        </p:nvSpPr>
        <p:spPr>
          <a:xfrm>
            <a:off x="571500" y="1714500"/>
            <a:ext cx="4000500" cy="28575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733" name="Google Shape;733;p160"/>
          <p:cNvSpPr txBox="1"/>
          <p:nvPr>
            <p:ph idx="12" type="sldNum"/>
          </p:nvPr>
        </p:nvSpPr>
        <p:spPr>
          <a:xfrm>
            <a:off x="8572500" y="4572004"/>
            <a:ext cx="571500" cy="5715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Exercise">
    <p:spTree>
      <p:nvGrpSpPr>
        <p:cNvPr id="734" name="Shape 734"/>
        <p:cNvGrpSpPr/>
        <p:nvPr/>
      </p:nvGrpSpPr>
      <p:grpSpPr>
        <a:xfrm>
          <a:off x="0" y="0"/>
          <a:ext cx="0" cy="0"/>
          <a:chOff x="0" y="0"/>
          <a:chExt cx="0" cy="0"/>
        </a:xfrm>
      </p:grpSpPr>
      <p:sp>
        <p:nvSpPr>
          <p:cNvPr id="735" name="Google Shape;735;p161"/>
          <p:cNvSpPr txBox="1"/>
          <p:nvPr>
            <p:ph idx="1" type="subTitle"/>
          </p:nvPr>
        </p:nvSpPr>
        <p:spPr>
          <a:xfrm>
            <a:off x="571500" y="4262700"/>
            <a:ext cx="3259200" cy="309300"/>
          </a:xfrm>
          <a:prstGeom prst="rect">
            <a:avLst/>
          </a:prstGeom>
          <a:solidFill>
            <a:schemeClr val="accent6"/>
          </a:solidFill>
          <a:ln>
            <a:noFill/>
          </a:ln>
        </p:spPr>
        <p:txBody>
          <a:bodyPr anchorCtr="0" anchor="ctr" bIns="71100" lIns="71100" spcFirstLastPara="1" rIns="71100" wrap="square" tIns="71100">
            <a:noAutofit/>
          </a:bodyPr>
          <a:lstStyle>
            <a:lvl1pPr lvl="0" algn="l">
              <a:lnSpc>
                <a:spcPct val="115000"/>
              </a:lnSpc>
              <a:spcBef>
                <a:spcPts val="0"/>
              </a:spcBef>
              <a:spcAft>
                <a:spcPts val="0"/>
              </a:spcAft>
              <a:buSzPts val="900"/>
              <a:buNone/>
              <a:defRPr sz="1000"/>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
        <p:nvSpPr>
          <p:cNvPr id="736" name="Google Shape;736;p161"/>
          <p:cNvSpPr txBox="1"/>
          <p:nvPr>
            <p:ph type="title"/>
          </p:nvPr>
        </p:nvSpPr>
        <p:spPr>
          <a:xfrm>
            <a:off x="571500" y="800100"/>
            <a:ext cx="40005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37" name="Google Shape;737;p161"/>
          <p:cNvSpPr txBox="1"/>
          <p:nvPr>
            <p:ph idx="12" type="sldNum"/>
          </p:nvPr>
        </p:nvSpPr>
        <p:spPr>
          <a:xfrm>
            <a:off x="8572500" y="4572004"/>
            <a:ext cx="571500" cy="5715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888">
          <p15:clr>
            <a:srgbClr val="E46962"/>
          </p15:clr>
        </p15:guide>
        <p15:guide id="2" pos="432">
          <p15:clr>
            <a:srgbClr val="E46962"/>
          </p15:clr>
        </p15:guide>
      </p15:sldGuideLst>
    </p:ext>
  </p:extLst>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solidFill>
          <a:schemeClr val="dk1"/>
        </a:solidFill>
      </p:bgPr>
    </p:bg>
    <p:spTree>
      <p:nvGrpSpPr>
        <p:cNvPr id="738" name="Shape 738"/>
        <p:cNvGrpSpPr/>
        <p:nvPr/>
      </p:nvGrpSpPr>
      <p:grpSpPr>
        <a:xfrm>
          <a:off x="0" y="0"/>
          <a:ext cx="0" cy="0"/>
          <a:chOff x="0" y="0"/>
          <a:chExt cx="0" cy="0"/>
        </a:xfrm>
      </p:grpSpPr>
      <p:sp>
        <p:nvSpPr>
          <p:cNvPr id="739" name="Google Shape;739;p162"/>
          <p:cNvSpPr txBox="1"/>
          <p:nvPr>
            <p:ph idx="12" type="sldNum"/>
          </p:nvPr>
        </p:nvSpPr>
        <p:spPr>
          <a:xfrm>
            <a:off x="8572500" y="4572004"/>
            <a:ext cx="571500" cy="5715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40" name="Google Shape;740;p162"/>
          <p:cNvSpPr txBox="1"/>
          <p:nvPr>
            <p:ph type="ctrTitle"/>
          </p:nvPr>
        </p:nvSpPr>
        <p:spPr>
          <a:xfrm>
            <a:off x="1371575" y="2396780"/>
            <a:ext cx="6400800" cy="740700"/>
          </a:xfrm>
          <a:prstGeom prst="rect">
            <a:avLst/>
          </a:prstGeom>
          <a:noFill/>
          <a:ln>
            <a:noFill/>
          </a:ln>
        </p:spPr>
        <p:txBody>
          <a:bodyPr anchorCtr="0" anchor="ctr" bIns="0" lIns="0" spcFirstLastPara="1" rIns="0" wrap="square" tIns="0">
            <a:spAutoFit/>
          </a:bodyPr>
          <a:lstStyle>
            <a:lvl1pPr lvl="0" algn="ctr">
              <a:lnSpc>
                <a:spcPct val="100000"/>
              </a:lnSpc>
              <a:spcBef>
                <a:spcPts val="1000"/>
              </a:spcBef>
              <a:spcAft>
                <a:spcPts val="0"/>
              </a:spcAft>
              <a:buClr>
                <a:schemeClr val="lt1"/>
              </a:buClr>
              <a:buSzPts val="3100"/>
              <a:buNone/>
              <a:defRPr b="1" sz="4100">
                <a:solidFill>
                  <a:schemeClr val="lt1"/>
                </a:solidFill>
              </a:defRPr>
            </a:lvl1pPr>
            <a:lvl2pPr lvl="1" algn="ctr">
              <a:lnSpc>
                <a:spcPct val="100000"/>
              </a:lnSpc>
              <a:spcBef>
                <a:spcPts val="0"/>
              </a:spcBef>
              <a:spcAft>
                <a:spcPts val="0"/>
              </a:spcAft>
              <a:buClr>
                <a:schemeClr val="lt1"/>
              </a:buClr>
              <a:buSzPts val="3100"/>
              <a:buNone/>
              <a:defRPr sz="4100">
                <a:solidFill>
                  <a:schemeClr val="lt1"/>
                </a:solidFill>
              </a:defRPr>
            </a:lvl2pPr>
            <a:lvl3pPr lvl="2" algn="ctr">
              <a:lnSpc>
                <a:spcPct val="100000"/>
              </a:lnSpc>
              <a:spcBef>
                <a:spcPts val="0"/>
              </a:spcBef>
              <a:spcAft>
                <a:spcPts val="0"/>
              </a:spcAft>
              <a:buClr>
                <a:schemeClr val="lt1"/>
              </a:buClr>
              <a:buSzPts val="3100"/>
              <a:buNone/>
              <a:defRPr sz="4100">
                <a:solidFill>
                  <a:schemeClr val="lt1"/>
                </a:solidFill>
              </a:defRPr>
            </a:lvl3pPr>
            <a:lvl4pPr lvl="3" algn="ctr">
              <a:lnSpc>
                <a:spcPct val="100000"/>
              </a:lnSpc>
              <a:spcBef>
                <a:spcPts val="0"/>
              </a:spcBef>
              <a:spcAft>
                <a:spcPts val="0"/>
              </a:spcAft>
              <a:buClr>
                <a:schemeClr val="lt1"/>
              </a:buClr>
              <a:buSzPts val="3100"/>
              <a:buNone/>
              <a:defRPr sz="4100">
                <a:solidFill>
                  <a:schemeClr val="lt1"/>
                </a:solidFill>
              </a:defRPr>
            </a:lvl4pPr>
            <a:lvl5pPr lvl="4" algn="ctr">
              <a:lnSpc>
                <a:spcPct val="100000"/>
              </a:lnSpc>
              <a:spcBef>
                <a:spcPts val="0"/>
              </a:spcBef>
              <a:spcAft>
                <a:spcPts val="0"/>
              </a:spcAft>
              <a:buClr>
                <a:schemeClr val="lt1"/>
              </a:buClr>
              <a:buSzPts val="3100"/>
              <a:buNone/>
              <a:defRPr sz="4100">
                <a:solidFill>
                  <a:schemeClr val="lt1"/>
                </a:solidFill>
              </a:defRPr>
            </a:lvl5pPr>
            <a:lvl6pPr lvl="5" algn="ctr">
              <a:lnSpc>
                <a:spcPct val="100000"/>
              </a:lnSpc>
              <a:spcBef>
                <a:spcPts val="0"/>
              </a:spcBef>
              <a:spcAft>
                <a:spcPts val="0"/>
              </a:spcAft>
              <a:buClr>
                <a:schemeClr val="lt1"/>
              </a:buClr>
              <a:buSzPts val="3100"/>
              <a:buNone/>
              <a:defRPr sz="4100">
                <a:solidFill>
                  <a:schemeClr val="lt1"/>
                </a:solidFill>
              </a:defRPr>
            </a:lvl6pPr>
            <a:lvl7pPr lvl="6" algn="ctr">
              <a:lnSpc>
                <a:spcPct val="100000"/>
              </a:lnSpc>
              <a:spcBef>
                <a:spcPts val="0"/>
              </a:spcBef>
              <a:spcAft>
                <a:spcPts val="0"/>
              </a:spcAft>
              <a:buClr>
                <a:schemeClr val="lt1"/>
              </a:buClr>
              <a:buSzPts val="3100"/>
              <a:buNone/>
              <a:defRPr sz="4100">
                <a:solidFill>
                  <a:schemeClr val="lt1"/>
                </a:solidFill>
              </a:defRPr>
            </a:lvl7pPr>
            <a:lvl8pPr lvl="7" algn="ctr">
              <a:lnSpc>
                <a:spcPct val="100000"/>
              </a:lnSpc>
              <a:spcBef>
                <a:spcPts val="0"/>
              </a:spcBef>
              <a:spcAft>
                <a:spcPts val="0"/>
              </a:spcAft>
              <a:buClr>
                <a:schemeClr val="lt1"/>
              </a:buClr>
              <a:buSzPts val="3100"/>
              <a:buNone/>
              <a:defRPr sz="4100">
                <a:solidFill>
                  <a:schemeClr val="lt1"/>
                </a:solidFill>
              </a:defRPr>
            </a:lvl8pPr>
            <a:lvl9pPr lvl="8" algn="ctr">
              <a:lnSpc>
                <a:spcPct val="100000"/>
              </a:lnSpc>
              <a:spcBef>
                <a:spcPts val="0"/>
              </a:spcBef>
              <a:spcAft>
                <a:spcPts val="0"/>
              </a:spcAft>
              <a:buClr>
                <a:schemeClr val="lt1"/>
              </a:buClr>
              <a:buSzPts val="3100"/>
              <a:buNone/>
              <a:defRPr sz="4100">
                <a:solidFill>
                  <a:schemeClr val="lt1"/>
                </a:solidFill>
              </a:defRPr>
            </a:lvl9pPr>
          </a:lstStyle>
          <a:p/>
        </p:txBody>
      </p:sp>
      <p:sp>
        <p:nvSpPr>
          <p:cNvPr id="741" name="Google Shape;741;p162"/>
          <p:cNvSpPr txBox="1"/>
          <p:nvPr>
            <p:ph idx="1" type="subTitle"/>
          </p:nvPr>
        </p:nvSpPr>
        <p:spPr>
          <a:xfrm>
            <a:off x="1371625" y="1749600"/>
            <a:ext cx="6400800" cy="390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97B0CE"/>
              </a:buClr>
              <a:buSzPts val="1400"/>
              <a:buFont typeface="Poppins SemiBold"/>
              <a:buNone/>
              <a:defRPr sz="1900">
                <a:solidFill>
                  <a:srgbClr val="97B0CE"/>
                </a:solidFill>
                <a:latin typeface="Poppins SemiBold"/>
                <a:ea typeface="Poppins SemiBold"/>
                <a:cs typeface="Poppins SemiBold"/>
                <a:sym typeface="Poppins SemiBold"/>
              </a:defRPr>
            </a:lvl1pPr>
            <a:lvl2pPr lvl="1" algn="ctr">
              <a:lnSpc>
                <a:spcPct val="100000"/>
              </a:lnSpc>
              <a:spcBef>
                <a:spcPts val="0"/>
              </a:spcBef>
              <a:spcAft>
                <a:spcPts val="0"/>
              </a:spcAft>
              <a:buClr>
                <a:srgbClr val="97B0CE"/>
              </a:buClr>
              <a:buSzPts val="1400"/>
              <a:buFont typeface="Poppins SemiBold"/>
              <a:buNone/>
              <a:defRPr sz="1900">
                <a:solidFill>
                  <a:srgbClr val="97B0CE"/>
                </a:solidFill>
                <a:latin typeface="Poppins SemiBold"/>
                <a:ea typeface="Poppins SemiBold"/>
                <a:cs typeface="Poppins SemiBold"/>
                <a:sym typeface="Poppins SemiBold"/>
              </a:defRPr>
            </a:lvl2pPr>
            <a:lvl3pPr lvl="2" algn="ctr">
              <a:lnSpc>
                <a:spcPct val="100000"/>
              </a:lnSpc>
              <a:spcBef>
                <a:spcPts val="0"/>
              </a:spcBef>
              <a:spcAft>
                <a:spcPts val="0"/>
              </a:spcAft>
              <a:buClr>
                <a:srgbClr val="97B0CE"/>
              </a:buClr>
              <a:buSzPts val="1400"/>
              <a:buFont typeface="Poppins SemiBold"/>
              <a:buNone/>
              <a:defRPr sz="1900">
                <a:solidFill>
                  <a:srgbClr val="97B0CE"/>
                </a:solidFill>
                <a:latin typeface="Poppins SemiBold"/>
                <a:ea typeface="Poppins SemiBold"/>
                <a:cs typeface="Poppins SemiBold"/>
                <a:sym typeface="Poppins SemiBold"/>
              </a:defRPr>
            </a:lvl3pPr>
            <a:lvl4pPr lvl="3" algn="ctr">
              <a:lnSpc>
                <a:spcPct val="100000"/>
              </a:lnSpc>
              <a:spcBef>
                <a:spcPts val="0"/>
              </a:spcBef>
              <a:spcAft>
                <a:spcPts val="0"/>
              </a:spcAft>
              <a:buClr>
                <a:srgbClr val="97B0CE"/>
              </a:buClr>
              <a:buSzPts val="1400"/>
              <a:buFont typeface="Poppins SemiBold"/>
              <a:buNone/>
              <a:defRPr sz="1900">
                <a:solidFill>
                  <a:srgbClr val="97B0CE"/>
                </a:solidFill>
                <a:latin typeface="Poppins SemiBold"/>
                <a:ea typeface="Poppins SemiBold"/>
                <a:cs typeface="Poppins SemiBold"/>
                <a:sym typeface="Poppins SemiBold"/>
              </a:defRPr>
            </a:lvl4pPr>
            <a:lvl5pPr lvl="4" algn="ctr">
              <a:lnSpc>
                <a:spcPct val="100000"/>
              </a:lnSpc>
              <a:spcBef>
                <a:spcPts val="0"/>
              </a:spcBef>
              <a:spcAft>
                <a:spcPts val="0"/>
              </a:spcAft>
              <a:buClr>
                <a:srgbClr val="97B0CE"/>
              </a:buClr>
              <a:buSzPts val="1400"/>
              <a:buFont typeface="Poppins SemiBold"/>
              <a:buNone/>
              <a:defRPr sz="1900">
                <a:solidFill>
                  <a:srgbClr val="97B0CE"/>
                </a:solidFill>
                <a:latin typeface="Poppins SemiBold"/>
                <a:ea typeface="Poppins SemiBold"/>
                <a:cs typeface="Poppins SemiBold"/>
                <a:sym typeface="Poppins SemiBold"/>
              </a:defRPr>
            </a:lvl5pPr>
            <a:lvl6pPr lvl="5" algn="ctr">
              <a:lnSpc>
                <a:spcPct val="100000"/>
              </a:lnSpc>
              <a:spcBef>
                <a:spcPts val="0"/>
              </a:spcBef>
              <a:spcAft>
                <a:spcPts val="0"/>
              </a:spcAft>
              <a:buClr>
                <a:srgbClr val="97B0CE"/>
              </a:buClr>
              <a:buSzPts val="1400"/>
              <a:buFont typeface="Poppins SemiBold"/>
              <a:buNone/>
              <a:defRPr sz="1900">
                <a:solidFill>
                  <a:srgbClr val="97B0CE"/>
                </a:solidFill>
                <a:latin typeface="Poppins SemiBold"/>
                <a:ea typeface="Poppins SemiBold"/>
                <a:cs typeface="Poppins SemiBold"/>
                <a:sym typeface="Poppins SemiBold"/>
              </a:defRPr>
            </a:lvl6pPr>
            <a:lvl7pPr lvl="6" algn="ctr">
              <a:lnSpc>
                <a:spcPct val="100000"/>
              </a:lnSpc>
              <a:spcBef>
                <a:spcPts val="0"/>
              </a:spcBef>
              <a:spcAft>
                <a:spcPts val="0"/>
              </a:spcAft>
              <a:buClr>
                <a:srgbClr val="97B0CE"/>
              </a:buClr>
              <a:buSzPts val="1400"/>
              <a:buFont typeface="Poppins SemiBold"/>
              <a:buNone/>
              <a:defRPr sz="1900">
                <a:solidFill>
                  <a:srgbClr val="97B0CE"/>
                </a:solidFill>
                <a:latin typeface="Poppins SemiBold"/>
                <a:ea typeface="Poppins SemiBold"/>
                <a:cs typeface="Poppins SemiBold"/>
                <a:sym typeface="Poppins SemiBold"/>
              </a:defRPr>
            </a:lvl7pPr>
            <a:lvl8pPr lvl="7" algn="ctr">
              <a:lnSpc>
                <a:spcPct val="100000"/>
              </a:lnSpc>
              <a:spcBef>
                <a:spcPts val="0"/>
              </a:spcBef>
              <a:spcAft>
                <a:spcPts val="0"/>
              </a:spcAft>
              <a:buClr>
                <a:srgbClr val="97B0CE"/>
              </a:buClr>
              <a:buSzPts val="1400"/>
              <a:buFont typeface="Poppins SemiBold"/>
              <a:buNone/>
              <a:defRPr sz="1900">
                <a:solidFill>
                  <a:srgbClr val="97B0CE"/>
                </a:solidFill>
                <a:latin typeface="Poppins SemiBold"/>
                <a:ea typeface="Poppins SemiBold"/>
                <a:cs typeface="Poppins SemiBold"/>
                <a:sym typeface="Poppins SemiBold"/>
              </a:defRPr>
            </a:lvl8pPr>
            <a:lvl9pPr lvl="8" algn="ctr">
              <a:lnSpc>
                <a:spcPct val="100000"/>
              </a:lnSpc>
              <a:spcBef>
                <a:spcPts val="0"/>
              </a:spcBef>
              <a:spcAft>
                <a:spcPts val="0"/>
              </a:spcAft>
              <a:buClr>
                <a:srgbClr val="97B0CE"/>
              </a:buClr>
              <a:buSzPts val="1400"/>
              <a:buFont typeface="Poppins SemiBold"/>
              <a:buNone/>
              <a:defRPr sz="1900">
                <a:solidFill>
                  <a:srgbClr val="97B0CE"/>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648">
          <p15:clr>
            <a:srgbClr val="E46962"/>
          </p15:clr>
        </p15:guide>
        <p15:guide id="2" pos="3672">
          <p15:clr>
            <a:srgbClr val="E46962"/>
          </p15:clr>
        </p15:guide>
        <p15:guide id="3" orient="horz" pos="1215">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65" name="Shape 65"/>
        <p:cNvGrpSpPr/>
        <p:nvPr/>
      </p:nvGrpSpPr>
      <p:grpSpPr>
        <a:xfrm>
          <a:off x="0" y="0"/>
          <a:ext cx="0" cy="0"/>
          <a:chOff x="0" y="0"/>
          <a:chExt cx="0" cy="0"/>
        </a:xfrm>
      </p:grpSpPr>
      <p:sp>
        <p:nvSpPr>
          <p:cNvPr id="66" name="Google Shape;66;p17"/>
          <p:cNvSpPr txBox="1"/>
          <p:nvPr>
            <p:ph idx="1" type="subTitle"/>
          </p:nvPr>
        </p:nvSpPr>
        <p:spPr>
          <a:xfrm>
            <a:off x="457200" y="457200"/>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7" name="Google Shape;67;p17"/>
          <p:cNvSpPr txBox="1"/>
          <p:nvPr>
            <p:ph type="title"/>
          </p:nvPr>
        </p:nvSpPr>
        <p:spPr>
          <a:xfrm>
            <a:off x="457200" y="868066"/>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742" name="Shape 742"/>
        <p:cNvGrpSpPr/>
        <p:nvPr/>
      </p:nvGrpSpPr>
      <p:grpSpPr>
        <a:xfrm>
          <a:off x="0" y="0"/>
          <a:ext cx="0" cy="0"/>
          <a:chOff x="0" y="0"/>
          <a:chExt cx="0" cy="0"/>
        </a:xfrm>
      </p:grpSpPr>
      <p:sp>
        <p:nvSpPr>
          <p:cNvPr id="743" name="Google Shape;743;p163"/>
          <p:cNvSpPr txBox="1"/>
          <p:nvPr>
            <p:ph type="title"/>
          </p:nvPr>
        </p:nvSpPr>
        <p:spPr>
          <a:xfrm>
            <a:off x="571500" y="800100"/>
            <a:ext cx="40005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744" name="Google Shape;744;p163"/>
          <p:cNvSpPr txBox="1"/>
          <p:nvPr>
            <p:ph idx="1" type="body"/>
          </p:nvPr>
        </p:nvSpPr>
        <p:spPr>
          <a:xfrm>
            <a:off x="571500" y="1714500"/>
            <a:ext cx="4000500" cy="28575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745" name="Google Shape;745;p163"/>
          <p:cNvSpPr txBox="1"/>
          <p:nvPr>
            <p:ph idx="12" type="sldNum"/>
          </p:nvPr>
        </p:nvSpPr>
        <p:spPr>
          <a:xfrm>
            <a:off x="8572500" y="4572004"/>
            <a:ext cx="571500" cy="5715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Sub header, one column">
    <p:spTree>
      <p:nvGrpSpPr>
        <p:cNvPr id="746" name="Shape 746"/>
        <p:cNvGrpSpPr/>
        <p:nvPr/>
      </p:nvGrpSpPr>
      <p:grpSpPr>
        <a:xfrm>
          <a:off x="0" y="0"/>
          <a:ext cx="0" cy="0"/>
          <a:chOff x="0" y="0"/>
          <a:chExt cx="0" cy="0"/>
        </a:xfrm>
      </p:grpSpPr>
      <p:sp>
        <p:nvSpPr>
          <p:cNvPr id="747" name="Google Shape;747;p164"/>
          <p:cNvSpPr txBox="1"/>
          <p:nvPr>
            <p:ph idx="1" type="subTitle"/>
          </p:nvPr>
        </p:nvSpPr>
        <p:spPr>
          <a:xfrm>
            <a:off x="571500" y="1714500"/>
            <a:ext cx="3093000" cy="1539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748" name="Google Shape;748;p164"/>
          <p:cNvSpPr txBox="1"/>
          <p:nvPr>
            <p:ph type="title"/>
          </p:nvPr>
        </p:nvSpPr>
        <p:spPr>
          <a:xfrm>
            <a:off x="571500" y="800105"/>
            <a:ext cx="40005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49" name="Google Shape;749;p164"/>
          <p:cNvSpPr txBox="1"/>
          <p:nvPr>
            <p:ph idx="2" type="body"/>
          </p:nvPr>
        </p:nvSpPr>
        <p:spPr>
          <a:xfrm>
            <a:off x="571500" y="2166225"/>
            <a:ext cx="3093000" cy="24057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750" name="Google Shape;750;p164"/>
          <p:cNvSpPr txBox="1"/>
          <p:nvPr>
            <p:ph idx="12" type="sldNum"/>
          </p:nvPr>
        </p:nvSpPr>
        <p:spPr>
          <a:xfrm>
            <a:off x="8572500" y="4572004"/>
            <a:ext cx="571500" cy="5715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p:cSld name="TITLE_AND_BODY_2">
    <p:spTree>
      <p:nvGrpSpPr>
        <p:cNvPr id="751" name="Shape 751"/>
        <p:cNvGrpSpPr/>
        <p:nvPr/>
      </p:nvGrpSpPr>
      <p:grpSpPr>
        <a:xfrm>
          <a:off x="0" y="0"/>
          <a:ext cx="0" cy="0"/>
          <a:chOff x="0" y="0"/>
          <a:chExt cx="0" cy="0"/>
        </a:xfrm>
      </p:grpSpPr>
      <p:sp>
        <p:nvSpPr>
          <p:cNvPr id="752" name="Google Shape;752;p165"/>
          <p:cNvSpPr txBox="1"/>
          <p:nvPr>
            <p:ph idx="12" type="sldNum"/>
          </p:nvPr>
        </p:nvSpPr>
        <p:spPr>
          <a:xfrm>
            <a:off x="8572500" y="4572004"/>
            <a:ext cx="571500" cy="5715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53" name="Google Shape;753;p165"/>
          <p:cNvSpPr txBox="1"/>
          <p:nvPr>
            <p:ph type="title"/>
          </p:nvPr>
        </p:nvSpPr>
        <p:spPr>
          <a:xfrm>
            <a:off x="571500" y="800100"/>
            <a:ext cx="30897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754" name="Google Shape;754;p165"/>
          <p:cNvSpPr txBox="1"/>
          <p:nvPr>
            <p:ph idx="1" type="body"/>
          </p:nvPr>
        </p:nvSpPr>
        <p:spPr>
          <a:xfrm>
            <a:off x="571500" y="1714500"/>
            <a:ext cx="3089700" cy="28575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1 1">
  <p:cSld name="Content title and four columns 1 1">
    <p:spTree>
      <p:nvGrpSpPr>
        <p:cNvPr id="755" name="Shape 755"/>
        <p:cNvGrpSpPr/>
        <p:nvPr/>
      </p:nvGrpSpPr>
      <p:grpSpPr>
        <a:xfrm>
          <a:off x="0" y="0"/>
          <a:ext cx="0" cy="0"/>
          <a:chOff x="0" y="0"/>
          <a:chExt cx="0" cy="0"/>
        </a:xfrm>
      </p:grpSpPr>
      <p:sp>
        <p:nvSpPr>
          <p:cNvPr id="756" name="Google Shape;756;p166"/>
          <p:cNvSpPr txBox="1"/>
          <p:nvPr>
            <p:ph idx="12" type="sldNum"/>
          </p:nvPr>
        </p:nvSpPr>
        <p:spPr>
          <a:xfrm>
            <a:off x="8472458" y="4663217"/>
            <a:ext cx="548700" cy="3936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57" name="Google Shape;757;p166"/>
          <p:cNvSpPr txBox="1"/>
          <p:nvPr>
            <p:ph type="title"/>
          </p:nvPr>
        </p:nvSpPr>
        <p:spPr>
          <a:xfrm>
            <a:off x="607200" y="1026550"/>
            <a:ext cx="3936000" cy="5367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sz="19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58" name="Google Shape;758;p166"/>
          <p:cNvSpPr txBox="1"/>
          <p:nvPr>
            <p:ph idx="1" type="body"/>
          </p:nvPr>
        </p:nvSpPr>
        <p:spPr>
          <a:xfrm>
            <a:off x="607200" y="2178125"/>
            <a:ext cx="1951500" cy="22482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chemeClr val="accent1"/>
              </a:buClr>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759" name="Google Shape;759;p166"/>
          <p:cNvSpPr txBox="1"/>
          <p:nvPr>
            <p:ph idx="2" type="body"/>
          </p:nvPr>
        </p:nvSpPr>
        <p:spPr>
          <a:xfrm>
            <a:off x="2600950" y="2178125"/>
            <a:ext cx="1951500" cy="22482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chemeClr val="accent1"/>
              </a:buClr>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760" name="Google Shape;760;p166"/>
          <p:cNvSpPr txBox="1"/>
          <p:nvPr>
            <p:ph idx="3" type="body"/>
          </p:nvPr>
        </p:nvSpPr>
        <p:spPr>
          <a:xfrm>
            <a:off x="6588450" y="2178125"/>
            <a:ext cx="1951500" cy="22482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chemeClr val="accent1"/>
              </a:buClr>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761" name="Google Shape;761;p166"/>
          <p:cNvSpPr txBox="1"/>
          <p:nvPr>
            <p:ph idx="4" type="subTitle"/>
          </p:nvPr>
        </p:nvSpPr>
        <p:spPr>
          <a:xfrm>
            <a:off x="607200" y="1785575"/>
            <a:ext cx="1951500" cy="358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900"/>
              <a:buNone/>
              <a:defRPr b="1" sz="1200">
                <a:solidFill>
                  <a:schemeClr val="accent4"/>
                </a:solidFill>
              </a:defRPr>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
        <p:nvSpPr>
          <p:cNvPr id="762" name="Google Shape;762;p166"/>
          <p:cNvSpPr txBox="1"/>
          <p:nvPr>
            <p:ph idx="5" type="subTitle"/>
          </p:nvPr>
        </p:nvSpPr>
        <p:spPr>
          <a:xfrm>
            <a:off x="6588450" y="1785575"/>
            <a:ext cx="1951500" cy="358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900"/>
              <a:buNone/>
              <a:defRPr b="1" sz="1200">
                <a:solidFill>
                  <a:schemeClr val="accent4"/>
                </a:solidFill>
              </a:defRPr>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
        <p:nvSpPr>
          <p:cNvPr id="763" name="Google Shape;763;p166"/>
          <p:cNvSpPr txBox="1"/>
          <p:nvPr>
            <p:ph idx="6" type="subTitle"/>
          </p:nvPr>
        </p:nvSpPr>
        <p:spPr>
          <a:xfrm>
            <a:off x="2600950" y="1785575"/>
            <a:ext cx="1951500" cy="358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900"/>
              <a:buNone/>
              <a:defRPr b="1" sz="1200">
                <a:solidFill>
                  <a:schemeClr val="accent4"/>
                </a:solidFill>
              </a:defRPr>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
        <p:nvSpPr>
          <p:cNvPr id="764" name="Google Shape;764;p166"/>
          <p:cNvSpPr txBox="1"/>
          <p:nvPr>
            <p:ph idx="7" type="body"/>
          </p:nvPr>
        </p:nvSpPr>
        <p:spPr>
          <a:xfrm>
            <a:off x="4594700" y="2178125"/>
            <a:ext cx="1951500" cy="22482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chemeClr val="accent1"/>
              </a:buClr>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765" name="Google Shape;765;p166"/>
          <p:cNvSpPr txBox="1"/>
          <p:nvPr>
            <p:ph idx="8" type="subTitle"/>
          </p:nvPr>
        </p:nvSpPr>
        <p:spPr>
          <a:xfrm>
            <a:off x="4594700" y="1785575"/>
            <a:ext cx="1951500" cy="358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900"/>
              <a:buNone/>
              <a:defRPr b="1" sz="1200">
                <a:solidFill>
                  <a:schemeClr val="accent4"/>
                </a:solidFill>
              </a:defRPr>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Sub header, two columns">
    <p:spTree>
      <p:nvGrpSpPr>
        <p:cNvPr id="766" name="Shape 766"/>
        <p:cNvGrpSpPr/>
        <p:nvPr/>
      </p:nvGrpSpPr>
      <p:grpSpPr>
        <a:xfrm>
          <a:off x="0" y="0"/>
          <a:ext cx="0" cy="0"/>
          <a:chOff x="0" y="0"/>
          <a:chExt cx="0" cy="0"/>
        </a:xfrm>
      </p:grpSpPr>
      <p:sp>
        <p:nvSpPr>
          <p:cNvPr id="767" name="Google Shape;767;p167"/>
          <p:cNvSpPr txBox="1"/>
          <p:nvPr>
            <p:ph idx="12" type="sldNum"/>
          </p:nvPr>
        </p:nvSpPr>
        <p:spPr>
          <a:xfrm>
            <a:off x="8572500" y="4572004"/>
            <a:ext cx="571500" cy="5715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68" name="Google Shape;768;p167"/>
          <p:cNvSpPr txBox="1"/>
          <p:nvPr>
            <p:ph type="title"/>
          </p:nvPr>
        </p:nvSpPr>
        <p:spPr>
          <a:xfrm>
            <a:off x="571500" y="800105"/>
            <a:ext cx="40005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69" name="Google Shape;769;p167"/>
          <p:cNvSpPr txBox="1"/>
          <p:nvPr>
            <p:ph idx="1" type="body"/>
          </p:nvPr>
        </p:nvSpPr>
        <p:spPr>
          <a:xfrm>
            <a:off x="571500" y="2166225"/>
            <a:ext cx="3093000" cy="24057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770" name="Google Shape;770;p167"/>
          <p:cNvSpPr txBox="1"/>
          <p:nvPr>
            <p:ph idx="2" type="body"/>
          </p:nvPr>
        </p:nvSpPr>
        <p:spPr>
          <a:xfrm>
            <a:off x="4572000" y="2166225"/>
            <a:ext cx="3093000" cy="24057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771" name="Google Shape;771;p167"/>
          <p:cNvSpPr txBox="1"/>
          <p:nvPr>
            <p:ph idx="3" type="subTitle"/>
          </p:nvPr>
        </p:nvSpPr>
        <p:spPr>
          <a:xfrm>
            <a:off x="571500" y="1714500"/>
            <a:ext cx="3093000" cy="1539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772" name="Google Shape;772;p167"/>
          <p:cNvSpPr txBox="1"/>
          <p:nvPr>
            <p:ph idx="4" type="subTitle"/>
          </p:nvPr>
        </p:nvSpPr>
        <p:spPr>
          <a:xfrm>
            <a:off x="4572000" y="1714500"/>
            <a:ext cx="3093000" cy="1539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icture">
  <p:cSld name="Title and text + picture">
    <p:spTree>
      <p:nvGrpSpPr>
        <p:cNvPr id="773" name="Shape 773"/>
        <p:cNvGrpSpPr/>
        <p:nvPr/>
      </p:nvGrpSpPr>
      <p:grpSpPr>
        <a:xfrm>
          <a:off x="0" y="0"/>
          <a:ext cx="0" cy="0"/>
          <a:chOff x="0" y="0"/>
          <a:chExt cx="0" cy="0"/>
        </a:xfrm>
      </p:grpSpPr>
      <p:sp>
        <p:nvSpPr>
          <p:cNvPr id="774" name="Google Shape;774;p168"/>
          <p:cNvSpPr txBox="1"/>
          <p:nvPr>
            <p:ph type="title"/>
          </p:nvPr>
        </p:nvSpPr>
        <p:spPr>
          <a:xfrm>
            <a:off x="571500" y="800100"/>
            <a:ext cx="30897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775" name="Google Shape;775;p168"/>
          <p:cNvSpPr/>
          <p:nvPr>
            <p:ph idx="2" type="pic"/>
          </p:nvPr>
        </p:nvSpPr>
        <p:spPr>
          <a:xfrm>
            <a:off x="5011488" y="962700"/>
            <a:ext cx="2606700" cy="2606700"/>
          </a:xfrm>
          <a:prstGeom prst="roundRect">
            <a:avLst>
              <a:gd fmla="val 1254" name="adj"/>
            </a:avLst>
          </a:prstGeom>
          <a:noFill/>
          <a:ln>
            <a:noFill/>
          </a:ln>
        </p:spPr>
      </p:sp>
      <p:sp>
        <p:nvSpPr>
          <p:cNvPr id="776" name="Google Shape;776;p168"/>
          <p:cNvSpPr txBox="1"/>
          <p:nvPr>
            <p:ph idx="1" type="body"/>
          </p:nvPr>
        </p:nvSpPr>
        <p:spPr>
          <a:xfrm>
            <a:off x="571500" y="1714500"/>
            <a:ext cx="3089700" cy="28575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777" name="Google Shape;777;p168"/>
          <p:cNvSpPr txBox="1"/>
          <p:nvPr>
            <p:ph idx="12" type="sldNum"/>
          </p:nvPr>
        </p:nvSpPr>
        <p:spPr>
          <a:xfrm>
            <a:off x="8572500" y="4572004"/>
            <a:ext cx="571500" cy="5715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888">
          <p15:clr>
            <a:srgbClr val="E46962"/>
          </p15:clr>
        </p15:guide>
      </p15:sldGuideLst>
    </p:ext>
  </p:extLst>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78" name="Shape 778"/>
        <p:cNvGrpSpPr/>
        <p:nvPr/>
      </p:nvGrpSpPr>
      <p:grpSpPr>
        <a:xfrm>
          <a:off x="0" y="0"/>
          <a:ext cx="0" cy="0"/>
          <a:chOff x="0" y="0"/>
          <a:chExt cx="0" cy="0"/>
        </a:xfrm>
      </p:grpSpPr>
      <p:sp>
        <p:nvSpPr>
          <p:cNvPr id="779" name="Google Shape;779;p169"/>
          <p:cNvSpPr txBox="1"/>
          <p:nvPr>
            <p:ph idx="12" type="sldNum"/>
          </p:nvPr>
        </p:nvSpPr>
        <p:spPr>
          <a:xfrm>
            <a:off x="8572500" y="4572004"/>
            <a:ext cx="571500" cy="5715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80" name="Google Shape;780;p169"/>
          <p:cNvSpPr txBox="1"/>
          <p:nvPr>
            <p:ph type="title"/>
          </p:nvPr>
        </p:nvSpPr>
        <p:spPr>
          <a:xfrm>
            <a:off x="571500" y="800100"/>
            <a:ext cx="80010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781" name="Shape 781"/>
        <p:cNvGrpSpPr/>
        <p:nvPr/>
      </p:nvGrpSpPr>
      <p:grpSpPr>
        <a:xfrm>
          <a:off x="0" y="0"/>
          <a:ext cx="0" cy="0"/>
          <a:chOff x="0" y="0"/>
          <a:chExt cx="0" cy="0"/>
        </a:xfrm>
      </p:grpSpPr>
      <p:sp>
        <p:nvSpPr>
          <p:cNvPr id="782" name="Google Shape;782;p170"/>
          <p:cNvSpPr txBox="1"/>
          <p:nvPr>
            <p:ph idx="12" type="sldNum"/>
          </p:nvPr>
        </p:nvSpPr>
        <p:spPr>
          <a:xfrm>
            <a:off x="8572500" y="4572004"/>
            <a:ext cx="571500" cy="5715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83" name="Google Shape;783;p170"/>
          <p:cNvSpPr txBox="1"/>
          <p:nvPr>
            <p:ph type="title"/>
          </p:nvPr>
        </p:nvSpPr>
        <p:spPr>
          <a:xfrm>
            <a:off x="571500" y="800100"/>
            <a:ext cx="30897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784" name="Google Shape;784;p170"/>
          <p:cNvSpPr txBox="1"/>
          <p:nvPr>
            <p:ph idx="1" type="body"/>
          </p:nvPr>
        </p:nvSpPr>
        <p:spPr>
          <a:xfrm>
            <a:off x="571500" y="1714500"/>
            <a:ext cx="3089700" cy="28575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785" name="Shape 785"/>
        <p:cNvGrpSpPr/>
        <p:nvPr/>
      </p:nvGrpSpPr>
      <p:grpSpPr>
        <a:xfrm>
          <a:off x="0" y="0"/>
          <a:ext cx="0" cy="0"/>
          <a:chOff x="0" y="0"/>
          <a:chExt cx="0" cy="0"/>
        </a:xfrm>
      </p:grpSpPr>
      <p:sp>
        <p:nvSpPr>
          <p:cNvPr id="786" name="Google Shape;786;p171"/>
          <p:cNvSpPr txBox="1"/>
          <p:nvPr>
            <p:ph idx="12" type="sldNum"/>
          </p:nvPr>
        </p:nvSpPr>
        <p:spPr>
          <a:xfrm>
            <a:off x="8572500" y="4572004"/>
            <a:ext cx="571500" cy="5715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sz="900">
                <a:solidFill>
                  <a:schemeClr val="accent4"/>
                </a:solidFill>
                <a:latin typeface="Arial"/>
                <a:ea typeface="Arial"/>
                <a:cs typeface="Arial"/>
                <a:sym typeface="Arial"/>
              </a:defRPr>
            </a:lvl1pPr>
            <a:lvl2pPr indent="0" lvl="1" marL="0" algn="l">
              <a:buClr>
                <a:schemeClr val="accent4"/>
              </a:buClr>
              <a:buSzPts val="900"/>
              <a:buFont typeface="Arial"/>
              <a:buNone/>
              <a:defRPr sz="900">
                <a:solidFill>
                  <a:schemeClr val="accent4"/>
                </a:solidFill>
                <a:latin typeface="Arial"/>
                <a:ea typeface="Arial"/>
                <a:cs typeface="Arial"/>
                <a:sym typeface="Arial"/>
              </a:defRPr>
            </a:lvl2pPr>
            <a:lvl3pPr indent="0" lvl="2" marL="0" algn="l">
              <a:buClr>
                <a:schemeClr val="accent4"/>
              </a:buClr>
              <a:buSzPts val="900"/>
              <a:buFont typeface="Arial"/>
              <a:buNone/>
              <a:defRPr sz="900">
                <a:solidFill>
                  <a:schemeClr val="accent4"/>
                </a:solidFill>
                <a:latin typeface="Arial"/>
                <a:ea typeface="Arial"/>
                <a:cs typeface="Arial"/>
                <a:sym typeface="Arial"/>
              </a:defRPr>
            </a:lvl3pPr>
            <a:lvl4pPr indent="0" lvl="3" marL="0" algn="l">
              <a:buClr>
                <a:schemeClr val="accent4"/>
              </a:buClr>
              <a:buSzPts val="900"/>
              <a:buFont typeface="Arial"/>
              <a:buNone/>
              <a:defRPr sz="900">
                <a:solidFill>
                  <a:schemeClr val="accent4"/>
                </a:solidFill>
                <a:latin typeface="Arial"/>
                <a:ea typeface="Arial"/>
                <a:cs typeface="Arial"/>
                <a:sym typeface="Arial"/>
              </a:defRPr>
            </a:lvl4pPr>
            <a:lvl5pPr indent="0" lvl="4" marL="0" algn="l">
              <a:buClr>
                <a:schemeClr val="accent4"/>
              </a:buClr>
              <a:buSzPts val="900"/>
              <a:buFont typeface="Arial"/>
              <a:buNone/>
              <a:defRPr sz="900">
                <a:solidFill>
                  <a:schemeClr val="accent4"/>
                </a:solidFill>
                <a:latin typeface="Arial"/>
                <a:ea typeface="Arial"/>
                <a:cs typeface="Arial"/>
                <a:sym typeface="Arial"/>
              </a:defRPr>
            </a:lvl5pPr>
            <a:lvl6pPr indent="0" lvl="5" marL="0" algn="l">
              <a:buClr>
                <a:schemeClr val="accent4"/>
              </a:buClr>
              <a:buSzPts val="900"/>
              <a:buFont typeface="Arial"/>
              <a:buNone/>
              <a:defRPr sz="900">
                <a:solidFill>
                  <a:schemeClr val="accent4"/>
                </a:solidFill>
                <a:latin typeface="Arial"/>
                <a:ea typeface="Arial"/>
                <a:cs typeface="Arial"/>
                <a:sym typeface="Arial"/>
              </a:defRPr>
            </a:lvl6pPr>
            <a:lvl7pPr indent="0" lvl="6" marL="0" algn="l">
              <a:buClr>
                <a:schemeClr val="accent4"/>
              </a:buClr>
              <a:buSzPts val="900"/>
              <a:buFont typeface="Arial"/>
              <a:buNone/>
              <a:defRPr sz="900">
                <a:solidFill>
                  <a:schemeClr val="accent4"/>
                </a:solidFill>
                <a:latin typeface="Arial"/>
                <a:ea typeface="Arial"/>
                <a:cs typeface="Arial"/>
                <a:sym typeface="Arial"/>
              </a:defRPr>
            </a:lvl7pPr>
            <a:lvl8pPr indent="0" lvl="7" marL="0" algn="l">
              <a:buClr>
                <a:schemeClr val="accent4"/>
              </a:buClr>
              <a:buSzPts val="900"/>
              <a:buFont typeface="Arial"/>
              <a:buNone/>
              <a:defRPr sz="900">
                <a:solidFill>
                  <a:schemeClr val="accent4"/>
                </a:solidFill>
                <a:latin typeface="Arial"/>
                <a:ea typeface="Arial"/>
                <a:cs typeface="Arial"/>
                <a:sym typeface="Arial"/>
              </a:defRPr>
            </a:lvl8pPr>
            <a:lvl9pPr indent="0" lvl="8" marL="0" algn="l">
              <a:buClr>
                <a:schemeClr val="accent4"/>
              </a:buClr>
              <a:buSzPts val="900"/>
              <a:buFont typeface="Arial"/>
              <a:buNone/>
              <a:defRPr sz="900">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87" name="Google Shape;787;p171"/>
          <p:cNvSpPr txBox="1"/>
          <p:nvPr>
            <p:ph type="title"/>
          </p:nvPr>
        </p:nvSpPr>
        <p:spPr>
          <a:xfrm>
            <a:off x="571500" y="800100"/>
            <a:ext cx="80010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bullet point 2 1">
  <p:cSld name="Chapter title and bullet point 2 1">
    <p:spTree>
      <p:nvGrpSpPr>
        <p:cNvPr id="788" name="Shape 788"/>
        <p:cNvGrpSpPr/>
        <p:nvPr/>
      </p:nvGrpSpPr>
      <p:grpSpPr>
        <a:xfrm>
          <a:off x="0" y="0"/>
          <a:ext cx="0" cy="0"/>
          <a:chOff x="0" y="0"/>
          <a:chExt cx="0" cy="0"/>
        </a:xfrm>
      </p:grpSpPr>
      <p:sp>
        <p:nvSpPr>
          <p:cNvPr id="789" name="Google Shape;789;p172"/>
          <p:cNvSpPr txBox="1"/>
          <p:nvPr>
            <p:ph type="title"/>
          </p:nvPr>
        </p:nvSpPr>
        <p:spPr>
          <a:xfrm>
            <a:off x="607200" y="1000729"/>
            <a:ext cx="3936000" cy="5388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sz="21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90" name="Google Shape;790;p172"/>
          <p:cNvSpPr txBox="1"/>
          <p:nvPr>
            <p:ph idx="1" type="body"/>
          </p:nvPr>
        </p:nvSpPr>
        <p:spPr>
          <a:xfrm>
            <a:off x="607200" y="1565350"/>
            <a:ext cx="4607400" cy="30423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100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68" name="Shape 68"/>
        <p:cNvGrpSpPr/>
        <p:nvPr/>
      </p:nvGrpSpPr>
      <p:grpSpPr>
        <a:xfrm>
          <a:off x="0" y="0"/>
          <a:ext cx="0" cy="0"/>
          <a:chOff x="0" y="0"/>
          <a:chExt cx="0" cy="0"/>
        </a:xfrm>
      </p:grpSpPr>
      <p:sp>
        <p:nvSpPr>
          <p:cNvPr id="69" name="Google Shape;69;p18"/>
          <p:cNvSpPr txBox="1"/>
          <p:nvPr>
            <p:ph type="title"/>
          </p:nvPr>
        </p:nvSpPr>
        <p:spPr>
          <a:xfrm>
            <a:off x="5025300" y="847800"/>
            <a:ext cx="3661500" cy="957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0" name="Google Shape;70;p18"/>
          <p:cNvSpPr txBox="1"/>
          <p:nvPr>
            <p:ph idx="1" type="subTitle"/>
          </p:nvPr>
        </p:nvSpPr>
        <p:spPr>
          <a:xfrm>
            <a:off x="5025300" y="457200"/>
            <a:ext cx="36615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1" name="Google Shape;71;p18"/>
          <p:cNvSpPr/>
          <p:nvPr>
            <p:ph idx="2" type="pic"/>
          </p:nvPr>
        </p:nvSpPr>
        <p:spPr>
          <a:xfrm>
            <a:off x="76200" y="82500"/>
            <a:ext cx="4495800" cy="4978500"/>
          </a:xfrm>
          <a:prstGeom prst="roundRect">
            <a:avLst>
              <a:gd fmla="val 16667" name="adj"/>
            </a:avLst>
          </a:prstGeom>
          <a:noFill/>
          <a:ln>
            <a:noFill/>
          </a:ln>
        </p:spPr>
      </p:sp>
      <p:sp>
        <p:nvSpPr>
          <p:cNvPr id="72" name="Google Shape;72;p18"/>
          <p:cNvSpPr txBox="1"/>
          <p:nvPr>
            <p:ph idx="3" type="body"/>
          </p:nvPr>
        </p:nvSpPr>
        <p:spPr>
          <a:xfrm>
            <a:off x="5025300" y="1925625"/>
            <a:ext cx="3661500" cy="27609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2">
  <p:cSld name="TITLE_AND_BODY_4">
    <p:spTree>
      <p:nvGrpSpPr>
        <p:cNvPr id="791" name="Shape 791"/>
        <p:cNvGrpSpPr/>
        <p:nvPr/>
      </p:nvGrpSpPr>
      <p:grpSpPr>
        <a:xfrm>
          <a:off x="0" y="0"/>
          <a:ext cx="0" cy="0"/>
          <a:chOff x="0" y="0"/>
          <a:chExt cx="0" cy="0"/>
        </a:xfrm>
      </p:grpSpPr>
      <p:sp>
        <p:nvSpPr>
          <p:cNvPr id="792" name="Google Shape;792;p173"/>
          <p:cNvSpPr txBox="1"/>
          <p:nvPr>
            <p:ph idx="12" type="sldNum"/>
          </p:nvPr>
        </p:nvSpPr>
        <p:spPr>
          <a:xfrm>
            <a:off x="8572500" y="4572004"/>
            <a:ext cx="571500" cy="5715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sz="900">
                <a:solidFill>
                  <a:schemeClr val="accent4"/>
                </a:solidFill>
                <a:latin typeface="Arial"/>
                <a:ea typeface="Arial"/>
                <a:cs typeface="Arial"/>
                <a:sym typeface="Arial"/>
              </a:defRPr>
            </a:lvl1pPr>
            <a:lvl2pPr indent="0" lvl="1" marL="0" algn="l">
              <a:buClr>
                <a:schemeClr val="accent4"/>
              </a:buClr>
              <a:buSzPts val="900"/>
              <a:buFont typeface="Arial"/>
              <a:buNone/>
              <a:defRPr sz="900">
                <a:solidFill>
                  <a:schemeClr val="accent4"/>
                </a:solidFill>
                <a:latin typeface="Arial"/>
                <a:ea typeface="Arial"/>
                <a:cs typeface="Arial"/>
                <a:sym typeface="Arial"/>
              </a:defRPr>
            </a:lvl2pPr>
            <a:lvl3pPr indent="0" lvl="2" marL="0" algn="l">
              <a:buClr>
                <a:schemeClr val="accent4"/>
              </a:buClr>
              <a:buSzPts val="900"/>
              <a:buFont typeface="Arial"/>
              <a:buNone/>
              <a:defRPr sz="900">
                <a:solidFill>
                  <a:schemeClr val="accent4"/>
                </a:solidFill>
                <a:latin typeface="Arial"/>
                <a:ea typeface="Arial"/>
                <a:cs typeface="Arial"/>
                <a:sym typeface="Arial"/>
              </a:defRPr>
            </a:lvl3pPr>
            <a:lvl4pPr indent="0" lvl="3" marL="0" algn="l">
              <a:buClr>
                <a:schemeClr val="accent4"/>
              </a:buClr>
              <a:buSzPts val="900"/>
              <a:buFont typeface="Arial"/>
              <a:buNone/>
              <a:defRPr sz="900">
                <a:solidFill>
                  <a:schemeClr val="accent4"/>
                </a:solidFill>
                <a:latin typeface="Arial"/>
                <a:ea typeface="Arial"/>
                <a:cs typeface="Arial"/>
                <a:sym typeface="Arial"/>
              </a:defRPr>
            </a:lvl4pPr>
            <a:lvl5pPr indent="0" lvl="4" marL="0" algn="l">
              <a:buClr>
                <a:schemeClr val="accent4"/>
              </a:buClr>
              <a:buSzPts val="900"/>
              <a:buFont typeface="Arial"/>
              <a:buNone/>
              <a:defRPr sz="900">
                <a:solidFill>
                  <a:schemeClr val="accent4"/>
                </a:solidFill>
                <a:latin typeface="Arial"/>
                <a:ea typeface="Arial"/>
                <a:cs typeface="Arial"/>
                <a:sym typeface="Arial"/>
              </a:defRPr>
            </a:lvl5pPr>
            <a:lvl6pPr indent="0" lvl="5" marL="0" algn="l">
              <a:buClr>
                <a:schemeClr val="accent4"/>
              </a:buClr>
              <a:buSzPts val="900"/>
              <a:buFont typeface="Arial"/>
              <a:buNone/>
              <a:defRPr sz="900">
                <a:solidFill>
                  <a:schemeClr val="accent4"/>
                </a:solidFill>
                <a:latin typeface="Arial"/>
                <a:ea typeface="Arial"/>
                <a:cs typeface="Arial"/>
                <a:sym typeface="Arial"/>
              </a:defRPr>
            </a:lvl6pPr>
            <a:lvl7pPr indent="0" lvl="6" marL="0" algn="l">
              <a:buClr>
                <a:schemeClr val="accent4"/>
              </a:buClr>
              <a:buSzPts val="900"/>
              <a:buFont typeface="Arial"/>
              <a:buNone/>
              <a:defRPr sz="900">
                <a:solidFill>
                  <a:schemeClr val="accent4"/>
                </a:solidFill>
                <a:latin typeface="Arial"/>
                <a:ea typeface="Arial"/>
                <a:cs typeface="Arial"/>
                <a:sym typeface="Arial"/>
              </a:defRPr>
            </a:lvl7pPr>
            <a:lvl8pPr indent="0" lvl="7" marL="0" algn="l">
              <a:buClr>
                <a:schemeClr val="accent4"/>
              </a:buClr>
              <a:buSzPts val="900"/>
              <a:buFont typeface="Arial"/>
              <a:buNone/>
              <a:defRPr sz="900">
                <a:solidFill>
                  <a:schemeClr val="accent4"/>
                </a:solidFill>
                <a:latin typeface="Arial"/>
                <a:ea typeface="Arial"/>
                <a:cs typeface="Arial"/>
                <a:sym typeface="Arial"/>
              </a:defRPr>
            </a:lvl8pPr>
            <a:lvl9pPr indent="0" lvl="8" marL="0" algn="l">
              <a:buClr>
                <a:schemeClr val="accent4"/>
              </a:buClr>
              <a:buSzPts val="900"/>
              <a:buFont typeface="Arial"/>
              <a:buNone/>
              <a:defRPr sz="900">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93" name="Google Shape;793;p173"/>
          <p:cNvSpPr txBox="1"/>
          <p:nvPr>
            <p:ph type="title"/>
          </p:nvPr>
        </p:nvSpPr>
        <p:spPr>
          <a:xfrm>
            <a:off x="571500" y="800100"/>
            <a:ext cx="30897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794" name="Google Shape;794;p173"/>
          <p:cNvSpPr txBox="1"/>
          <p:nvPr>
            <p:ph idx="1" type="body"/>
          </p:nvPr>
        </p:nvSpPr>
        <p:spPr>
          <a:xfrm>
            <a:off x="571500" y="1714500"/>
            <a:ext cx="3089700" cy="28575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3">
  <p:cSld name="TITLE_AND_BODY_5">
    <p:spTree>
      <p:nvGrpSpPr>
        <p:cNvPr id="795" name="Shape 795"/>
        <p:cNvGrpSpPr/>
        <p:nvPr/>
      </p:nvGrpSpPr>
      <p:grpSpPr>
        <a:xfrm>
          <a:off x="0" y="0"/>
          <a:ext cx="0" cy="0"/>
          <a:chOff x="0" y="0"/>
          <a:chExt cx="0" cy="0"/>
        </a:xfrm>
      </p:grpSpPr>
      <p:sp>
        <p:nvSpPr>
          <p:cNvPr id="796" name="Google Shape;796;p174"/>
          <p:cNvSpPr txBox="1"/>
          <p:nvPr>
            <p:ph idx="12" type="sldNum"/>
          </p:nvPr>
        </p:nvSpPr>
        <p:spPr>
          <a:xfrm>
            <a:off x="8572500" y="4572004"/>
            <a:ext cx="571500" cy="571500"/>
          </a:xfrm>
          <a:prstGeom prst="rect">
            <a:avLst/>
          </a:prstGeom>
          <a:noFill/>
          <a:ln>
            <a:noFill/>
          </a:ln>
        </p:spPr>
        <p:txBody>
          <a:bodyPr anchorCtr="0" anchor="t" bIns="71100" lIns="71100" spcFirstLastPara="1" rIns="71100" wrap="square" tIns="71100">
            <a:noAutofit/>
          </a:bodyPr>
          <a:lstStyle>
            <a:lvl1pPr indent="0" lvl="0"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1pPr>
            <a:lvl2pPr indent="0" lvl="1"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2pPr>
            <a:lvl3pPr indent="0" lvl="2"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3pPr>
            <a:lvl4pPr indent="0" lvl="3"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4pPr>
            <a:lvl5pPr indent="0" lvl="4"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5pPr>
            <a:lvl6pPr indent="0" lvl="5"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6pPr>
            <a:lvl7pPr indent="0" lvl="6"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7pPr>
            <a:lvl8pPr indent="0" lvl="7"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8pPr>
            <a:lvl9pPr indent="0" lvl="8"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97" name="Google Shape;797;p174"/>
          <p:cNvSpPr txBox="1"/>
          <p:nvPr>
            <p:ph type="title"/>
          </p:nvPr>
        </p:nvSpPr>
        <p:spPr>
          <a:xfrm>
            <a:off x="571500" y="800100"/>
            <a:ext cx="30897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798" name="Google Shape;798;p174"/>
          <p:cNvSpPr txBox="1"/>
          <p:nvPr>
            <p:ph idx="1" type="body"/>
          </p:nvPr>
        </p:nvSpPr>
        <p:spPr>
          <a:xfrm>
            <a:off x="571500" y="1714500"/>
            <a:ext cx="3089700" cy="28575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799" name="Shape 799"/>
        <p:cNvGrpSpPr/>
        <p:nvPr/>
      </p:nvGrpSpPr>
      <p:grpSpPr>
        <a:xfrm>
          <a:off x="0" y="0"/>
          <a:ext cx="0" cy="0"/>
          <a:chOff x="0" y="0"/>
          <a:chExt cx="0" cy="0"/>
        </a:xfrm>
      </p:grpSpPr>
      <p:sp>
        <p:nvSpPr>
          <p:cNvPr id="800" name="Google Shape;800;p175"/>
          <p:cNvSpPr txBox="1"/>
          <p:nvPr>
            <p:ph idx="12" type="sldNum"/>
          </p:nvPr>
        </p:nvSpPr>
        <p:spPr>
          <a:xfrm>
            <a:off x="8572500" y="4572004"/>
            <a:ext cx="571500" cy="571500"/>
          </a:xfrm>
          <a:prstGeom prst="rect">
            <a:avLst/>
          </a:prstGeom>
          <a:noFill/>
          <a:ln>
            <a:noFill/>
          </a:ln>
        </p:spPr>
        <p:txBody>
          <a:bodyPr anchorCtr="0" anchor="t" bIns="71100" lIns="71100" spcFirstLastPara="1" rIns="71100" wrap="square" tIns="71100">
            <a:noAutofit/>
          </a:bodyPr>
          <a:lstStyle>
            <a:lvl1pPr indent="0" lvl="0"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1pPr>
            <a:lvl2pPr indent="0" lvl="1"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2pPr>
            <a:lvl3pPr indent="0" lvl="2"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3pPr>
            <a:lvl4pPr indent="0" lvl="3"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4pPr>
            <a:lvl5pPr indent="0" lvl="4"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5pPr>
            <a:lvl6pPr indent="0" lvl="5"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6pPr>
            <a:lvl7pPr indent="0" lvl="6"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7pPr>
            <a:lvl8pPr indent="0" lvl="7"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8pPr>
            <a:lvl9pPr indent="0" lvl="8"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801" name="Google Shape;801;p175"/>
          <p:cNvSpPr txBox="1"/>
          <p:nvPr>
            <p:ph type="title"/>
          </p:nvPr>
        </p:nvSpPr>
        <p:spPr>
          <a:xfrm>
            <a:off x="571500" y="800100"/>
            <a:ext cx="80010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p:cSld name="Section Cover_1">
    <p:bg>
      <p:bgPr>
        <a:solidFill>
          <a:schemeClr val="dk1"/>
        </a:solidFill>
      </p:bgPr>
    </p:bg>
    <p:spTree>
      <p:nvGrpSpPr>
        <p:cNvPr id="802" name="Shape 802"/>
        <p:cNvGrpSpPr/>
        <p:nvPr/>
      </p:nvGrpSpPr>
      <p:grpSpPr>
        <a:xfrm>
          <a:off x="0" y="0"/>
          <a:ext cx="0" cy="0"/>
          <a:chOff x="0" y="0"/>
          <a:chExt cx="0" cy="0"/>
        </a:xfrm>
      </p:grpSpPr>
      <p:sp>
        <p:nvSpPr>
          <p:cNvPr id="803" name="Google Shape;803;p176"/>
          <p:cNvSpPr txBox="1"/>
          <p:nvPr>
            <p:ph type="title"/>
          </p:nvPr>
        </p:nvSpPr>
        <p:spPr>
          <a:xfrm>
            <a:off x="905175" y="800100"/>
            <a:ext cx="7333800" cy="570600"/>
          </a:xfrm>
          <a:prstGeom prst="rect">
            <a:avLst/>
          </a:prstGeom>
          <a:noFill/>
          <a:ln>
            <a:noFill/>
          </a:ln>
        </p:spPr>
        <p:txBody>
          <a:bodyPr anchorCtr="0" anchor="ctr" bIns="0" lIns="0" spcFirstLastPara="1" rIns="0" wrap="square" tIns="0">
            <a:spAutoFit/>
          </a:bodyPr>
          <a:lstStyle>
            <a:lvl1pPr lvl="0" algn="l">
              <a:lnSpc>
                <a:spcPct val="115000"/>
              </a:lnSpc>
              <a:spcBef>
                <a:spcPts val="0"/>
              </a:spcBef>
              <a:spcAft>
                <a:spcPts val="0"/>
              </a:spcAft>
              <a:buClr>
                <a:schemeClr val="lt1"/>
              </a:buClr>
              <a:buSzPts val="2500"/>
              <a:buNone/>
              <a:defRPr b="1" sz="3300">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p:cSld name="Text + Image_1">
    <p:spTree>
      <p:nvGrpSpPr>
        <p:cNvPr id="804" name="Shape 804"/>
        <p:cNvGrpSpPr/>
        <p:nvPr/>
      </p:nvGrpSpPr>
      <p:grpSpPr>
        <a:xfrm>
          <a:off x="0" y="0"/>
          <a:ext cx="0" cy="0"/>
          <a:chOff x="0" y="0"/>
          <a:chExt cx="0" cy="0"/>
        </a:xfrm>
      </p:grpSpPr>
      <p:sp>
        <p:nvSpPr>
          <p:cNvPr id="805" name="Google Shape;805;p177"/>
          <p:cNvSpPr txBox="1"/>
          <p:nvPr>
            <p:ph idx="1" type="body"/>
          </p:nvPr>
        </p:nvSpPr>
        <p:spPr>
          <a:xfrm>
            <a:off x="571500" y="1714500"/>
            <a:ext cx="3771900" cy="28575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Font typeface="Lato"/>
              <a:buChar char="●"/>
              <a:defRPr sz="1200">
                <a:latin typeface="Lato"/>
                <a:ea typeface="Lato"/>
                <a:cs typeface="Lato"/>
                <a:sym typeface="Lato"/>
              </a:defRPr>
            </a:lvl1pPr>
            <a:lvl2pPr indent="-285750" lvl="1" marL="914400" algn="l">
              <a:lnSpc>
                <a:spcPct val="115000"/>
              </a:lnSpc>
              <a:spcBef>
                <a:spcPts val="1000"/>
              </a:spcBef>
              <a:spcAft>
                <a:spcPts val="0"/>
              </a:spcAft>
              <a:buSzPts val="900"/>
              <a:buFont typeface="Lato"/>
              <a:buChar char="○"/>
              <a:defRPr sz="1200">
                <a:latin typeface="Lato"/>
                <a:ea typeface="Lato"/>
                <a:cs typeface="Lato"/>
                <a:sym typeface="Lato"/>
              </a:defRPr>
            </a:lvl2pPr>
            <a:lvl3pPr indent="-279400" lvl="2" marL="1371600" algn="l">
              <a:lnSpc>
                <a:spcPct val="115000"/>
              </a:lnSpc>
              <a:spcBef>
                <a:spcPts val="1000"/>
              </a:spcBef>
              <a:spcAft>
                <a:spcPts val="0"/>
              </a:spcAft>
              <a:buSzPts val="800"/>
              <a:buFont typeface="Lato"/>
              <a:buChar char="■"/>
              <a:defRPr sz="1000">
                <a:latin typeface="Lato"/>
                <a:ea typeface="Lato"/>
                <a:cs typeface="Lato"/>
                <a:sym typeface="Lato"/>
              </a:defRPr>
            </a:lvl3pPr>
            <a:lvl4pPr indent="-279400" lvl="3" marL="1828800" algn="l">
              <a:lnSpc>
                <a:spcPct val="115000"/>
              </a:lnSpc>
              <a:spcBef>
                <a:spcPts val="1000"/>
              </a:spcBef>
              <a:spcAft>
                <a:spcPts val="0"/>
              </a:spcAft>
              <a:buSzPts val="800"/>
              <a:buFont typeface="Lato"/>
              <a:buChar char="●"/>
              <a:defRPr sz="1000">
                <a:latin typeface="Lato"/>
                <a:ea typeface="Lato"/>
                <a:cs typeface="Lato"/>
                <a:sym typeface="Lato"/>
              </a:defRPr>
            </a:lvl4pPr>
            <a:lvl5pPr indent="-279400" lvl="4" marL="2286000" algn="l">
              <a:lnSpc>
                <a:spcPct val="115000"/>
              </a:lnSpc>
              <a:spcBef>
                <a:spcPts val="1000"/>
              </a:spcBef>
              <a:spcAft>
                <a:spcPts val="0"/>
              </a:spcAft>
              <a:buSzPts val="800"/>
              <a:buFont typeface="Lato"/>
              <a:buChar char="○"/>
              <a:defRPr sz="1000">
                <a:latin typeface="Lato"/>
                <a:ea typeface="Lato"/>
                <a:cs typeface="Lato"/>
                <a:sym typeface="Lato"/>
              </a:defRPr>
            </a:lvl5pPr>
            <a:lvl6pPr indent="-279400" lvl="5" marL="2743200" algn="l">
              <a:lnSpc>
                <a:spcPct val="115000"/>
              </a:lnSpc>
              <a:spcBef>
                <a:spcPts val="1000"/>
              </a:spcBef>
              <a:spcAft>
                <a:spcPts val="0"/>
              </a:spcAft>
              <a:buSzPts val="800"/>
              <a:buFont typeface="Lato"/>
              <a:buChar char="■"/>
              <a:defRPr sz="1000">
                <a:latin typeface="Lato"/>
                <a:ea typeface="Lato"/>
                <a:cs typeface="Lato"/>
                <a:sym typeface="Lato"/>
              </a:defRPr>
            </a:lvl6pPr>
            <a:lvl7pPr indent="-279400" lvl="6" marL="3200400" algn="l">
              <a:lnSpc>
                <a:spcPct val="115000"/>
              </a:lnSpc>
              <a:spcBef>
                <a:spcPts val="1000"/>
              </a:spcBef>
              <a:spcAft>
                <a:spcPts val="0"/>
              </a:spcAft>
              <a:buSzPts val="800"/>
              <a:buFont typeface="Lato"/>
              <a:buChar char="●"/>
              <a:defRPr sz="1000">
                <a:latin typeface="Lato"/>
                <a:ea typeface="Lato"/>
                <a:cs typeface="Lato"/>
                <a:sym typeface="Lato"/>
              </a:defRPr>
            </a:lvl7pPr>
            <a:lvl8pPr indent="-279400" lvl="7" marL="3657600" algn="l">
              <a:lnSpc>
                <a:spcPct val="115000"/>
              </a:lnSpc>
              <a:spcBef>
                <a:spcPts val="1000"/>
              </a:spcBef>
              <a:spcAft>
                <a:spcPts val="0"/>
              </a:spcAft>
              <a:buSzPts val="800"/>
              <a:buFont typeface="Lato"/>
              <a:buChar char="○"/>
              <a:defRPr sz="1000">
                <a:latin typeface="Lato"/>
                <a:ea typeface="Lato"/>
                <a:cs typeface="Lato"/>
                <a:sym typeface="Lato"/>
              </a:defRPr>
            </a:lvl8pPr>
            <a:lvl9pPr indent="-279400" lvl="8" marL="4114800" algn="l">
              <a:lnSpc>
                <a:spcPct val="115000"/>
              </a:lnSpc>
              <a:spcBef>
                <a:spcPts val="1000"/>
              </a:spcBef>
              <a:spcAft>
                <a:spcPts val="1000"/>
              </a:spcAft>
              <a:buSzPts val="800"/>
              <a:buFont typeface="Lato"/>
              <a:buChar char="■"/>
              <a:defRPr sz="1000">
                <a:latin typeface="Lato"/>
                <a:ea typeface="Lato"/>
                <a:cs typeface="Lato"/>
                <a:sym typeface="Lato"/>
              </a:defRPr>
            </a:lvl9pPr>
          </a:lstStyle>
          <a:p/>
        </p:txBody>
      </p:sp>
      <p:sp>
        <p:nvSpPr>
          <p:cNvPr id="806" name="Google Shape;806;p177"/>
          <p:cNvSpPr/>
          <p:nvPr>
            <p:ph idx="2" type="pic"/>
          </p:nvPr>
        </p:nvSpPr>
        <p:spPr>
          <a:xfrm>
            <a:off x="4572000" y="1714500"/>
            <a:ext cx="4000500" cy="2857500"/>
          </a:xfrm>
          <a:prstGeom prst="roundRect">
            <a:avLst>
              <a:gd fmla="val 1254" name="adj"/>
            </a:avLst>
          </a:prstGeom>
          <a:noFill/>
          <a:ln>
            <a:noFill/>
          </a:ln>
        </p:spPr>
      </p:sp>
      <p:sp>
        <p:nvSpPr>
          <p:cNvPr id="807" name="Google Shape;807;p177"/>
          <p:cNvSpPr txBox="1"/>
          <p:nvPr>
            <p:ph type="title"/>
          </p:nvPr>
        </p:nvSpPr>
        <p:spPr>
          <a:xfrm>
            <a:off x="571500" y="1067850"/>
            <a:ext cx="8001000" cy="3303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600"/>
              <a:buNone/>
              <a:defRPr sz="2100"/>
            </a:lvl1pPr>
            <a:lvl2pPr lvl="1" algn="l">
              <a:lnSpc>
                <a:spcPct val="115000"/>
              </a:lnSpc>
              <a:spcBef>
                <a:spcPts val="0"/>
              </a:spcBef>
              <a:spcAft>
                <a:spcPts val="0"/>
              </a:spcAft>
              <a:buSzPts val="1600"/>
              <a:buNone/>
              <a:defRPr sz="2100"/>
            </a:lvl2pPr>
            <a:lvl3pPr lvl="2" algn="l">
              <a:lnSpc>
                <a:spcPct val="115000"/>
              </a:lnSpc>
              <a:spcBef>
                <a:spcPts val="0"/>
              </a:spcBef>
              <a:spcAft>
                <a:spcPts val="0"/>
              </a:spcAft>
              <a:buSzPts val="1600"/>
              <a:buNone/>
              <a:defRPr sz="2100"/>
            </a:lvl3pPr>
            <a:lvl4pPr lvl="3" algn="l">
              <a:lnSpc>
                <a:spcPct val="115000"/>
              </a:lnSpc>
              <a:spcBef>
                <a:spcPts val="0"/>
              </a:spcBef>
              <a:spcAft>
                <a:spcPts val="0"/>
              </a:spcAft>
              <a:buSzPts val="1600"/>
              <a:buNone/>
              <a:defRPr sz="2100"/>
            </a:lvl4pPr>
            <a:lvl5pPr lvl="4" algn="l">
              <a:lnSpc>
                <a:spcPct val="115000"/>
              </a:lnSpc>
              <a:spcBef>
                <a:spcPts val="0"/>
              </a:spcBef>
              <a:spcAft>
                <a:spcPts val="0"/>
              </a:spcAft>
              <a:buSzPts val="1600"/>
              <a:buNone/>
              <a:defRPr sz="2100"/>
            </a:lvl5pPr>
            <a:lvl6pPr lvl="5" algn="l">
              <a:lnSpc>
                <a:spcPct val="115000"/>
              </a:lnSpc>
              <a:spcBef>
                <a:spcPts val="0"/>
              </a:spcBef>
              <a:spcAft>
                <a:spcPts val="0"/>
              </a:spcAft>
              <a:buSzPts val="1600"/>
              <a:buNone/>
              <a:defRPr sz="2100"/>
            </a:lvl6pPr>
            <a:lvl7pPr lvl="6" algn="l">
              <a:lnSpc>
                <a:spcPct val="115000"/>
              </a:lnSpc>
              <a:spcBef>
                <a:spcPts val="0"/>
              </a:spcBef>
              <a:spcAft>
                <a:spcPts val="0"/>
              </a:spcAft>
              <a:buSzPts val="1600"/>
              <a:buNone/>
              <a:defRPr sz="2100"/>
            </a:lvl7pPr>
            <a:lvl8pPr lvl="7" algn="l">
              <a:lnSpc>
                <a:spcPct val="115000"/>
              </a:lnSpc>
              <a:spcBef>
                <a:spcPts val="0"/>
              </a:spcBef>
              <a:spcAft>
                <a:spcPts val="0"/>
              </a:spcAft>
              <a:buSzPts val="1600"/>
              <a:buNone/>
              <a:defRPr sz="2100"/>
            </a:lvl8pPr>
            <a:lvl9pPr lvl="8" algn="l">
              <a:lnSpc>
                <a:spcPct val="115000"/>
              </a:lnSpc>
              <a:spcBef>
                <a:spcPts val="0"/>
              </a:spcBef>
              <a:spcAft>
                <a:spcPts val="0"/>
              </a:spcAft>
              <a:buSzPts val="1600"/>
              <a:buNone/>
              <a:defRPr sz="2100"/>
            </a:lvl9pPr>
          </a:lstStyle>
          <a:p/>
        </p:txBody>
      </p:sp>
      <p:sp>
        <p:nvSpPr>
          <p:cNvPr id="808" name="Google Shape;808;p177"/>
          <p:cNvSpPr txBox="1"/>
          <p:nvPr>
            <p:ph idx="3" type="subTitle"/>
          </p:nvPr>
        </p:nvSpPr>
        <p:spPr>
          <a:xfrm>
            <a:off x="571500" y="812863"/>
            <a:ext cx="4000500" cy="159300"/>
          </a:xfrm>
          <a:prstGeom prst="rect">
            <a:avLst/>
          </a:prstGeom>
          <a:noFill/>
          <a:ln>
            <a:noFill/>
          </a:ln>
        </p:spPr>
        <p:txBody>
          <a:bodyPr anchorCtr="0" anchor="ctr" bIns="0" lIns="0" spcFirstLastPara="1" rIns="0" wrap="square" tIns="0">
            <a:spAutoFit/>
          </a:bodyPr>
          <a:lstStyle>
            <a:lvl1pPr lvl="0" algn="l">
              <a:lnSpc>
                <a:spcPct val="115000"/>
              </a:lnSpc>
              <a:spcBef>
                <a:spcPts val="0"/>
              </a:spcBef>
              <a:spcAft>
                <a:spcPts val="0"/>
              </a:spcAft>
              <a:buClr>
                <a:schemeClr val="lt2"/>
              </a:buClr>
              <a:buSzPts val="900"/>
              <a:buNone/>
              <a:defRPr b="1">
                <a:solidFill>
                  <a:schemeClr val="lt2"/>
                </a:solidFill>
              </a:defRPr>
            </a:lvl1pPr>
            <a:lvl2pPr lvl="1" algn="l">
              <a:lnSpc>
                <a:spcPct val="115000"/>
              </a:lnSpc>
              <a:spcBef>
                <a:spcPts val="1000"/>
              </a:spcBef>
              <a:spcAft>
                <a:spcPts val="0"/>
              </a:spcAft>
              <a:buClr>
                <a:schemeClr val="lt2"/>
              </a:buClr>
              <a:buSzPts val="900"/>
              <a:buNone/>
              <a:defRPr/>
            </a:lvl2pPr>
            <a:lvl3pPr lvl="2" algn="l">
              <a:lnSpc>
                <a:spcPct val="115000"/>
              </a:lnSpc>
              <a:spcBef>
                <a:spcPts val="1000"/>
              </a:spcBef>
              <a:spcAft>
                <a:spcPts val="0"/>
              </a:spcAft>
              <a:buClr>
                <a:schemeClr val="lt2"/>
              </a:buClr>
              <a:buSzPts val="800"/>
              <a:buNone/>
              <a:defRPr/>
            </a:lvl3pPr>
            <a:lvl4pPr lvl="3" algn="l">
              <a:lnSpc>
                <a:spcPct val="115000"/>
              </a:lnSpc>
              <a:spcBef>
                <a:spcPts val="1000"/>
              </a:spcBef>
              <a:spcAft>
                <a:spcPts val="0"/>
              </a:spcAft>
              <a:buClr>
                <a:schemeClr val="lt2"/>
              </a:buClr>
              <a:buSzPts val="800"/>
              <a:buNone/>
              <a:defRPr/>
            </a:lvl4pPr>
            <a:lvl5pPr lvl="4" algn="l">
              <a:lnSpc>
                <a:spcPct val="115000"/>
              </a:lnSpc>
              <a:spcBef>
                <a:spcPts val="1000"/>
              </a:spcBef>
              <a:spcAft>
                <a:spcPts val="0"/>
              </a:spcAft>
              <a:buClr>
                <a:schemeClr val="lt2"/>
              </a:buClr>
              <a:buSzPts val="800"/>
              <a:buNone/>
              <a:defRPr/>
            </a:lvl5pPr>
            <a:lvl6pPr lvl="5" algn="l">
              <a:lnSpc>
                <a:spcPct val="115000"/>
              </a:lnSpc>
              <a:spcBef>
                <a:spcPts val="1000"/>
              </a:spcBef>
              <a:spcAft>
                <a:spcPts val="0"/>
              </a:spcAft>
              <a:buClr>
                <a:schemeClr val="lt2"/>
              </a:buClr>
              <a:buSzPts val="800"/>
              <a:buNone/>
              <a:defRPr/>
            </a:lvl6pPr>
            <a:lvl7pPr lvl="6" algn="l">
              <a:lnSpc>
                <a:spcPct val="115000"/>
              </a:lnSpc>
              <a:spcBef>
                <a:spcPts val="1000"/>
              </a:spcBef>
              <a:spcAft>
                <a:spcPts val="0"/>
              </a:spcAft>
              <a:buClr>
                <a:schemeClr val="lt2"/>
              </a:buClr>
              <a:buSzPts val="800"/>
              <a:buNone/>
              <a:defRPr/>
            </a:lvl7pPr>
            <a:lvl8pPr lvl="7" algn="l">
              <a:lnSpc>
                <a:spcPct val="115000"/>
              </a:lnSpc>
              <a:spcBef>
                <a:spcPts val="1000"/>
              </a:spcBef>
              <a:spcAft>
                <a:spcPts val="0"/>
              </a:spcAft>
              <a:buClr>
                <a:schemeClr val="lt2"/>
              </a:buClr>
              <a:buSzPts val="800"/>
              <a:buNone/>
              <a:defRPr/>
            </a:lvl8pPr>
            <a:lvl9pPr lvl="8" algn="l">
              <a:lnSpc>
                <a:spcPct val="115000"/>
              </a:lnSpc>
              <a:spcBef>
                <a:spcPts val="1000"/>
              </a:spcBef>
              <a:spcAft>
                <a:spcPts val="1000"/>
              </a:spcAft>
              <a:buClr>
                <a:schemeClr val="lt2"/>
              </a:buClr>
              <a:buSzPts val="800"/>
              <a:buNone/>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2 Columns ">
  <p:cSld name="Body 2 Columns _1">
    <p:spTree>
      <p:nvGrpSpPr>
        <p:cNvPr id="809" name="Shape 809"/>
        <p:cNvGrpSpPr/>
        <p:nvPr/>
      </p:nvGrpSpPr>
      <p:grpSpPr>
        <a:xfrm>
          <a:off x="0" y="0"/>
          <a:ext cx="0" cy="0"/>
          <a:chOff x="0" y="0"/>
          <a:chExt cx="0" cy="0"/>
        </a:xfrm>
      </p:grpSpPr>
      <p:sp>
        <p:nvSpPr>
          <p:cNvPr id="810" name="Google Shape;810;p178"/>
          <p:cNvSpPr txBox="1"/>
          <p:nvPr>
            <p:ph idx="1" type="body"/>
          </p:nvPr>
        </p:nvSpPr>
        <p:spPr>
          <a:xfrm>
            <a:off x="571500" y="1714500"/>
            <a:ext cx="3883800" cy="28575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a:lvl1pPr>
            <a:lvl2pPr indent="-285750" lvl="1" marL="914400" algn="l">
              <a:lnSpc>
                <a:spcPct val="115000"/>
              </a:lnSpc>
              <a:spcBef>
                <a:spcPts val="100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811" name="Google Shape;811;p178"/>
          <p:cNvSpPr txBox="1"/>
          <p:nvPr>
            <p:ph idx="2" type="body"/>
          </p:nvPr>
        </p:nvSpPr>
        <p:spPr>
          <a:xfrm>
            <a:off x="4688700" y="1714500"/>
            <a:ext cx="3883800" cy="28575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a:lvl1pPr>
            <a:lvl2pPr indent="-285750" lvl="1" marL="914400" algn="l">
              <a:lnSpc>
                <a:spcPct val="115000"/>
              </a:lnSpc>
              <a:spcBef>
                <a:spcPts val="100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812" name="Google Shape;812;p178"/>
          <p:cNvSpPr txBox="1"/>
          <p:nvPr>
            <p:ph type="title"/>
          </p:nvPr>
        </p:nvSpPr>
        <p:spPr>
          <a:xfrm>
            <a:off x="571500" y="1067850"/>
            <a:ext cx="8001000" cy="3303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600"/>
              <a:buNone/>
              <a:defRPr sz="2100"/>
            </a:lvl1pPr>
            <a:lvl2pPr lvl="1" algn="l">
              <a:lnSpc>
                <a:spcPct val="115000"/>
              </a:lnSpc>
              <a:spcBef>
                <a:spcPts val="0"/>
              </a:spcBef>
              <a:spcAft>
                <a:spcPts val="0"/>
              </a:spcAft>
              <a:buSzPts val="1600"/>
              <a:buNone/>
              <a:defRPr sz="2100"/>
            </a:lvl2pPr>
            <a:lvl3pPr lvl="2" algn="l">
              <a:lnSpc>
                <a:spcPct val="115000"/>
              </a:lnSpc>
              <a:spcBef>
                <a:spcPts val="0"/>
              </a:spcBef>
              <a:spcAft>
                <a:spcPts val="0"/>
              </a:spcAft>
              <a:buSzPts val="1600"/>
              <a:buNone/>
              <a:defRPr sz="2100"/>
            </a:lvl3pPr>
            <a:lvl4pPr lvl="3" algn="l">
              <a:lnSpc>
                <a:spcPct val="115000"/>
              </a:lnSpc>
              <a:spcBef>
                <a:spcPts val="0"/>
              </a:spcBef>
              <a:spcAft>
                <a:spcPts val="0"/>
              </a:spcAft>
              <a:buSzPts val="1600"/>
              <a:buNone/>
              <a:defRPr sz="2100"/>
            </a:lvl4pPr>
            <a:lvl5pPr lvl="4" algn="l">
              <a:lnSpc>
                <a:spcPct val="115000"/>
              </a:lnSpc>
              <a:spcBef>
                <a:spcPts val="0"/>
              </a:spcBef>
              <a:spcAft>
                <a:spcPts val="0"/>
              </a:spcAft>
              <a:buSzPts val="1600"/>
              <a:buNone/>
              <a:defRPr sz="2100"/>
            </a:lvl5pPr>
            <a:lvl6pPr lvl="5" algn="l">
              <a:lnSpc>
                <a:spcPct val="115000"/>
              </a:lnSpc>
              <a:spcBef>
                <a:spcPts val="0"/>
              </a:spcBef>
              <a:spcAft>
                <a:spcPts val="0"/>
              </a:spcAft>
              <a:buSzPts val="1600"/>
              <a:buNone/>
              <a:defRPr sz="2100"/>
            </a:lvl6pPr>
            <a:lvl7pPr lvl="6" algn="l">
              <a:lnSpc>
                <a:spcPct val="115000"/>
              </a:lnSpc>
              <a:spcBef>
                <a:spcPts val="0"/>
              </a:spcBef>
              <a:spcAft>
                <a:spcPts val="0"/>
              </a:spcAft>
              <a:buSzPts val="1600"/>
              <a:buNone/>
              <a:defRPr sz="2100"/>
            </a:lvl7pPr>
            <a:lvl8pPr lvl="7" algn="l">
              <a:lnSpc>
                <a:spcPct val="115000"/>
              </a:lnSpc>
              <a:spcBef>
                <a:spcPts val="0"/>
              </a:spcBef>
              <a:spcAft>
                <a:spcPts val="0"/>
              </a:spcAft>
              <a:buSzPts val="1600"/>
              <a:buNone/>
              <a:defRPr sz="2100"/>
            </a:lvl8pPr>
            <a:lvl9pPr lvl="8" algn="l">
              <a:lnSpc>
                <a:spcPct val="115000"/>
              </a:lnSpc>
              <a:spcBef>
                <a:spcPts val="0"/>
              </a:spcBef>
              <a:spcAft>
                <a:spcPts val="0"/>
              </a:spcAft>
              <a:buSzPts val="1600"/>
              <a:buNone/>
              <a:defRPr sz="2100"/>
            </a:lvl9pPr>
          </a:lstStyle>
          <a:p/>
        </p:txBody>
      </p:sp>
      <p:sp>
        <p:nvSpPr>
          <p:cNvPr id="813" name="Google Shape;813;p178"/>
          <p:cNvSpPr txBox="1"/>
          <p:nvPr>
            <p:ph idx="3" type="subTitle"/>
          </p:nvPr>
        </p:nvSpPr>
        <p:spPr>
          <a:xfrm>
            <a:off x="571500" y="812863"/>
            <a:ext cx="4000500" cy="159300"/>
          </a:xfrm>
          <a:prstGeom prst="rect">
            <a:avLst/>
          </a:prstGeom>
          <a:noFill/>
          <a:ln>
            <a:noFill/>
          </a:ln>
        </p:spPr>
        <p:txBody>
          <a:bodyPr anchorCtr="0" anchor="ctr" bIns="0" lIns="0" spcFirstLastPara="1" rIns="0" wrap="square" tIns="0">
            <a:spAutoFit/>
          </a:bodyPr>
          <a:lstStyle>
            <a:lvl1pPr lvl="0" algn="l">
              <a:lnSpc>
                <a:spcPct val="115000"/>
              </a:lnSpc>
              <a:spcBef>
                <a:spcPts val="0"/>
              </a:spcBef>
              <a:spcAft>
                <a:spcPts val="0"/>
              </a:spcAft>
              <a:buClr>
                <a:schemeClr val="lt2"/>
              </a:buClr>
              <a:buSzPts val="900"/>
              <a:buNone/>
              <a:defRPr b="1">
                <a:solidFill>
                  <a:schemeClr val="lt2"/>
                </a:solidFill>
              </a:defRPr>
            </a:lvl1pPr>
            <a:lvl2pPr lvl="1" algn="l">
              <a:lnSpc>
                <a:spcPct val="115000"/>
              </a:lnSpc>
              <a:spcBef>
                <a:spcPts val="1000"/>
              </a:spcBef>
              <a:spcAft>
                <a:spcPts val="0"/>
              </a:spcAft>
              <a:buClr>
                <a:schemeClr val="lt2"/>
              </a:buClr>
              <a:buSzPts val="900"/>
              <a:buNone/>
              <a:defRPr/>
            </a:lvl2pPr>
            <a:lvl3pPr lvl="2" algn="l">
              <a:lnSpc>
                <a:spcPct val="115000"/>
              </a:lnSpc>
              <a:spcBef>
                <a:spcPts val="1000"/>
              </a:spcBef>
              <a:spcAft>
                <a:spcPts val="0"/>
              </a:spcAft>
              <a:buClr>
                <a:schemeClr val="lt2"/>
              </a:buClr>
              <a:buSzPts val="800"/>
              <a:buNone/>
              <a:defRPr/>
            </a:lvl3pPr>
            <a:lvl4pPr lvl="3" algn="l">
              <a:lnSpc>
                <a:spcPct val="115000"/>
              </a:lnSpc>
              <a:spcBef>
                <a:spcPts val="1000"/>
              </a:spcBef>
              <a:spcAft>
                <a:spcPts val="0"/>
              </a:spcAft>
              <a:buClr>
                <a:schemeClr val="lt2"/>
              </a:buClr>
              <a:buSzPts val="800"/>
              <a:buNone/>
              <a:defRPr/>
            </a:lvl4pPr>
            <a:lvl5pPr lvl="4" algn="l">
              <a:lnSpc>
                <a:spcPct val="115000"/>
              </a:lnSpc>
              <a:spcBef>
                <a:spcPts val="1000"/>
              </a:spcBef>
              <a:spcAft>
                <a:spcPts val="0"/>
              </a:spcAft>
              <a:buClr>
                <a:schemeClr val="lt2"/>
              </a:buClr>
              <a:buSzPts val="800"/>
              <a:buNone/>
              <a:defRPr/>
            </a:lvl5pPr>
            <a:lvl6pPr lvl="5" algn="l">
              <a:lnSpc>
                <a:spcPct val="115000"/>
              </a:lnSpc>
              <a:spcBef>
                <a:spcPts val="1000"/>
              </a:spcBef>
              <a:spcAft>
                <a:spcPts val="0"/>
              </a:spcAft>
              <a:buClr>
                <a:schemeClr val="lt2"/>
              </a:buClr>
              <a:buSzPts val="800"/>
              <a:buNone/>
              <a:defRPr/>
            </a:lvl6pPr>
            <a:lvl7pPr lvl="6" algn="l">
              <a:lnSpc>
                <a:spcPct val="115000"/>
              </a:lnSpc>
              <a:spcBef>
                <a:spcPts val="1000"/>
              </a:spcBef>
              <a:spcAft>
                <a:spcPts val="0"/>
              </a:spcAft>
              <a:buClr>
                <a:schemeClr val="lt2"/>
              </a:buClr>
              <a:buSzPts val="800"/>
              <a:buNone/>
              <a:defRPr/>
            </a:lvl7pPr>
            <a:lvl8pPr lvl="7" algn="l">
              <a:lnSpc>
                <a:spcPct val="115000"/>
              </a:lnSpc>
              <a:spcBef>
                <a:spcPts val="1000"/>
              </a:spcBef>
              <a:spcAft>
                <a:spcPts val="0"/>
              </a:spcAft>
              <a:buClr>
                <a:schemeClr val="lt2"/>
              </a:buClr>
              <a:buSzPts val="800"/>
              <a:buNone/>
              <a:defRPr/>
            </a:lvl8pPr>
            <a:lvl9pPr lvl="8" algn="l">
              <a:lnSpc>
                <a:spcPct val="115000"/>
              </a:lnSpc>
              <a:spcBef>
                <a:spcPts val="1000"/>
              </a:spcBef>
              <a:spcAft>
                <a:spcPts val="1000"/>
              </a:spcAft>
              <a:buClr>
                <a:schemeClr val="lt2"/>
              </a:buClr>
              <a:buSzPts val="800"/>
              <a:buNone/>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814" name="Shape 814"/>
        <p:cNvGrpSpPr/>
        <p:nvPr/>
      </p:nvGrpSpPr>
      <p:grpSpPr>
        <a:xfrm>
          <a:off x="0" y="0"/>
          <a:ext cx="0" cy="0"/>
          <a:chOff x="0" y="0"/>
          <a:chExt cx="0" cy="0"/>
        </a:xfrm>
      </p:grpSpPr>
      <p:sp>
        <p:nvSpPr>
          <p:cNvPr id="815" name="Google Shape;815;p179"/>
          <p:cNvSpPr txBox="1"/>
          <p:nvPr>
            <p:ph type="title"/>
          </p:nvPr>
        </p:nvSpPr>
        <p:spPr>
          <a:xfrm>
            <a:off x="571500" y="800100"/>
            <a:ext cx="40005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816" name="Google Shape;816;p179"/>
          <p:cNvSpPr txBox="1"/>
          <p:nvPr>
            <p:ph idx="1" type="body"/>
          </p:nvPr>
        </p:nvSpPr>
        <p:spPr>
          <a:xfrm>
            <a:off x="571500" y="1714500"/>
            <a:ext cx="4000500" cy="28575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817" name="Google Shape;817;p179"/>
          <p:cNvSpPr txBox="1"/>
          <p:nvPr>
            <p:ph idx="12" type="sldNum"/>
          </p:nvPr>
        </p:nvSpPr>
        <p:spPr>
          <a:xfrm>
            <a:off x="8572500" y="4572004"/>
            <a:ext cx="571500" cy="571500"/>
          </a:xfrm>
          <a:prstGeom prst="rect">
            <a:avLst/>
          </a:prstGeom>
          <a:noFill/>
          <a:ln>
            <a:noFill/>
          </a:ln>
        </p:spPr>
        <p:txBody>
          <a:bodyPr anchorCtr="0" anchor="t" bIns="71100" lIns="71100" spcFirstLastPara="1" rIns="71100" wrap="square" tIns="71100">
            <a:noAutofit/>
          </a:bodyPr>
          <a:lstStyle>
            <a:lvl1pPr indent="0" lvl="0" marL="0" marR="0" algn="l">
              <a:buClr>
                <a:schemeClr val="accent4"/>
              </a:buClr>
              <a:buSzPts val="900"/>
              <a:buFont typeface="Arial"/>
              <a:buNone/>
              <a:defRPr sz="900">
                <a:solidFill>
                  <a:schemeClr val="accent4"/>
                </a:solidFill>
                <a:latin typeface="Arial"/>
                <a:ea typeface="Arial"/>
                <a:cs typeface="Arial"/>
                <a:sym typeface="Arial"/>
              </a:defRPr>
            </a:lvl1pPr>
            <a:lvl2pPr indent="0" lvl="1" marL="0" marR="0" algn="l">
              <a:buClr>
                <a:schemeClr val="accent4"/>
              </a:buClr>
              <a:buSzPts val="900"/>
              <a:buFont typeface="Arial"/>
              <a:buNone/>
              <a:defRPr sz="900">
                <a:solidFill>
                  <a:schemeClr val="accent4"/>
                </a:solidFill>
                <a:latin typeface="Arial"/>
                <a:ea typeface="Arial"/>
                <a:cs typeface="Arial"/>
                <a:sym typeface="Arial"/>
              </a:defRPr>
            </a:lvl2pPr>
            <a:lvl3pPr indent="0" lvl="2" marL="0" marR="0" algn="l">
              <a:buClr>
                <a:schemeClr val="accent4"/>
              </a:buClr>
              <a:buSzPts val="900"/>
              <a:buFont typeface="Arial"/>
              <a:buNone/>
              <a:defRPr sz="900">
                <a:solidFill>
                  <a:schemeClr val="accent4"/>
                </a:solidFill>
                <a:latin typeface="Arial"/>
                <a:ea typeface="Arial"/>
                <a:cs typeface="Arial"/>
                <a:sym typeface="Arial"/>
              </a:defRPr>
            </a:lvl3pPr>
            <a:lvl4pPr indent="0" lvl="3" marL="0" marR="0" algn="l">
              <a:buClr>
                <a:schemeClr val="accent4"/>
              </a:buClr>
              <a:buSzPts val="900"/>
              <a:buFont typeface="Arial"/>
              <a:buNone/>
              <a:defRPr sz="900">
                <a:solidFill>
                  <a:schemeClr val="accent4"/>
                </a:solidFill>
                <a:latin typeface="Arial"/>
                <a:ea typeface="Arial"/>
                <a:cs typeface="Arial"/>
                <a:sym typeface="Arial"/>
              </a:defRPr>
            </a:lvl4pPr>
            <a:lvl5pPr indent="0" lvl="4" marL="0" marR="0" algn="l">
              <a:buClr>
                <a:schemeClr val="accent4"/>
              </a:buClr>
              <a:buSzPts val="900"/>
              <a:buFont typeface="Arial"/>
              <a:buNone/>
              <a:defRPr sz="900">
                <a:solidFill>
                  <a:schemeClr val="accent4"/>
                </a:solidFill>
                <a:latin typeface="Arial"/>
                <a:ea typeface="Arial"/>
                <a:cs typeface="Arial"/>
                <a:sym typeface="Arial"/>
              </a:defRPr>
            </a:lvl5pPr>
            <a:lvl6pPr indent="0" lvl="5" marL="0" marR="0" algn="l">
              <a:buClr>
                <a:schemeClr val="accent4"/>
              </a:buClr>
              <a:buSzPts val="900"/>
              <a:buFont typeface="Arial"/>
              <a:buNone/>
              <a:defRPr sz="900">
                <a:solidFill>
                  <a:schemeClr val="accent4"/>
                </a:solidFill>
                <a:latin typeface="Arial"/>
                <a:ea typeface="Arial"/>
                <a:cs typeface="Arial"/>
                <a:sym typeface="Arial"/>
              </a:defRPr>
            </a:lvl6pPr>
            <a:lvl7pPr indent="0" lvl="6" marL="0" marR="0" algn="l">
              <a:buClr>
                <a:schemeClr val="accent4"/>
              </a:buClr>
              <a:buSzPts val="900"/>
              <a:buFont typeface="Arial"/>
              <a:buNone/>
              <a:defRPr sz="900">
                <a:solidFill>
                  <a:schemeClr val="accent4"/>
                </a:solidFill>
                <a:latin typeface="Arial"/>
                <a:ea typeface="Arial"/>
                <a:cs typeface="Arial"/>
                <a:sym typeface="Arial"/>
              </a:defRPr>
            </a:lvl7pPr>
            <a:lvl8pPr indent="0" lvl="7" marL="0" marR="0" algn="l">
              <a:buClr>
                <a:schemeClr val="accent4"/>
              </a:buClr>
              <a:buSzPts val="900"/>
              <a:buFont typeface="Arial"/>
              <a:buNone/>
              <a:defRPr sz="900">
                <a:solidFill>
                  <a:schemeClr val="accent4"/>
                </a:solidFill>
                <a:latin typeface="Arial"/>
                <a:ea typeface="Arial"/>
                <a:cs typeface="Arial"/>
                <a:sym typeface="Arial"/>
              </a:defRPr>
            </a:lvl8pPr>
            <a:lvl9pPr indent="0" lvl="8" marL="0" marR="0" algn="l">
              <a:buClr>
                <a:schemeClr val="accent4"/>
              </a:buClr>
              <a:buSzPts val="900"/>
              <a:buFont typeface="Arial"/>
              <a:buNone/>
              <a:defRPr sz="900">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1">
    <p:spTree>
      <p:nvGrpSpPr>
        <p:cNvPr id="818" name="Shape 818"/>
        <p:cNvGrpSpPr/>
        <p:nvPr/>
      </p:nvGrpSpPr>
      <p:grpSpPr>
        <a:xfrm>
          <a:off x="0" y="0"/>
          <a:ext cx="0" cy="0"/>
          <a:chOff x="0" y="0"/>
          <a:chExt cx="0" cy="0"/>
        </a:xfrm>
      </p:grpSpPr>
      <p:sp>
        <p:nvSpPr>
          <p:cNvPr id="819" name="Google Shape;819;p180"/>
          <p:cNvSpPr txBox="1"/>
          <p:nvPr>
            <p:ph type="title"/>
          </p:nvPr>
        </p:nvSpPr>
        <p:spPr>
          <a:xfrm>
            <a:off x="571500" y="1067850"/>
            <a:ext cx="8001000" cy="3303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2100"/>
              <a:buNone/>
              <a:defRPr sz="2100"/>
            </a:lvl1pPr>
            <a:lvl2pPr lvl="1" algn="l">
              <a:lnSpc>
                <a:spcPct val="115000"/>
              </a:lnSpc>
              <a:spcBef>
                <a:spcPts val="0"/>
              </a:spcBef>
              <a:spcAft>
                <a:spcPts val="0"/>
              </a:spcAft>
              <a:buSzPts val="2100"/>
              <a:buNone/>
              <a:defRPr sz="2100"/>
            </a:lvl2pPr>
            <a:lvl3pPr lvl="2" algn="l">
              <a:lnSpc>
                <a:spcPct val="115000"/>
              </a:lnSpc>
              <a:spcBef>
                <a:spcPts val="0"/>
              </a:spcBef>
              <a:spcAft>
                <a:spcPts val="0"/>
              </a:spcAft>
              <a:buSzPts val="2100"/>
              <a:buNone/>
              <a:defRPr sz="2100"/>
            </a:lvl3pPr>
            <a:lvl4pPr lvl="3" algn="l">
              <a:lnSpc>
                <a:spcPct val="115000"/>
              </a:lnSpc>
              <a:spcBef>
                <a:spcPts val="0"/>
              </a:spcBef>
              <a:spcAft>
                <a:spcPts val="0"/>
              </a:spcAft>
              <a:buSzPts val="2100"/>
              <a:buNone/>
              <a:defRPr sz="2100"/>
            </a:lvl4pPr>
            <a:lvl5pPr lvl="4" algn="l">
              <a:lnSpc>
                <a:spcPct val="115000"/>
              </a:lnSpc>
              <a:spcBef>
                <a:spcPts val="0"/>
              </a:spcBef>
              <a:spcAft>
                <a:spcPts val="0"/>
              </a:spcAft>
              <a:buSzPts val="2100"/>
              <a:buNone/>
              <a:defRPr sz="2100"/>
            </a:lvl5pPr>
            <a:lvl6pPr lvl="5" algn="l">
              <a:lnSpc>
                <a:spcPct val="115000"/>
              </a:lnSpc>
              <a:spcBef>
                <a:spcPts val="0"/>
              </a:spcBef>
              <a:spcAft>
                <a:spcPts val="0"/>
              </a:spcAft>
              <a:buSzPts val="2100"/>
              <a:buNone/>
              <a:defRPr sz="2100"/>
            </a:lvl6pPr>
            <a:lvl7pPr lvl="6" algn="l">
              <a:lnSpc>
                <a:spcPct val="115000"/>
              </a:lnSpc>
              <a:spcBef>
                <a:spcPts val="0"/>
              </a:spcBef>
              <a:spcAft>
                <a:spcPts val="0"/>
              </a:spcAft>
              <a:buSzPts val="2100"/>
              <a:buNone/>
              <a:defRPr sz="2100"/>
            </a:lvl7pPr>
            <a:lvl8pPr lvl="7" algn="l">
              <a:lnSpc>
                <a:spcPct val="115000"/>
              </a:lnSpc>
              <a:spcBef>
                <a:spcPts val="0"/>
              </a:spcBef>
              <a:spcAft>
                <a:spcPts val="0"/>
              </a:spcAft>
              <a:buSzPts val="2100"/>
              <a:buNone/>
              <a:defRPr sz="2100"/>
            </a:lvl8pPr>
            <a:lvl9pPr lvl="8" algn="l">
              <a:lnSpc>
                <a:spcPct val="115000"/>
              </a:lnSpc>
              <a:spcBef>
                <a:spcPts val="0"/>
              </a:spcBef>
              <a:spcAft>
                <a:spcPts val="0"/>
              </a:spcAft>
              <a:buSzPts val="2100"/>
              <a:buNone/>
              <a:defRPr sz="2100"/>
            </a:lvl9pPr>
          </a:lstStyle>
          <a:p/>
        </p:txBody>
      </p:sp>
      <p:sp>
        <p:nvSpPr>
          <p:cNvPr id="820" name="Google Shape;820;p180"/>
          <p:cNvSpPr txBox="1"/>
          <p:nvPr>
            <p:ph idx="1" type="subTitle"/>
          </p:nvPr>
        </p:nvSpPr>
        <p:spPr>
          <a:xfrm>
            <a:off x="571500" y="800100"/>
            <a:ext cx="4000500" cy="184800"/>
          </a:xfrm>
          <a:prstGeom prst="rect">
            <a:avLst/>
          </a:prstGeom>
          <a:noFill/>
          <a:ln>
            <a:noFill/>
          </a:ln>
        </p:spPr>
        <p:txBody>
          <a:bodyPr anchorCtr="0" anchor="ctr" bIns="0" lIns="0" spcFirstLastPara="1" rIns="0" wrap="square" tIns="0">
            <a:spAutoFit/>
          </a:bodyPr>
          <a:lstStyle>
            <a:lvl1pPr lvl="0" algn="l">
              <a:lnSpc>
                <a:spcPct val="115000"/>
              </a:lnSpc>
              <a:spcBef>
                <a:spcPts val="0"/>
              </a:spcBef>
              <a:spcAft>
                <a:spcPts val="0"/>
              </a:spcAft>
              <a:buClr>
                <a:schemeClr val="lt2"/>
              </a:buClr>
              <a:buSzPts val="1200"/>
              <a:buNone/>
              <a:defRPr b="1">
                <a:solidFill>
                  <a:schemeClr val="lt2"/>
                </a:solidFill>
              </a:defRPr>
            </a:lvl1pPr>
            <a:lvl2pPr lvl="1" algn="l">
              <a:lnSpc>
                <a:spcPct val="115000"/>
              </a:lnSpc>
              <a:spcBef>
                <a:spcPts val="1000"/>
              </a:spcBef>
              <a:spcAft>
                <a:spcPts val="0"/>
              </a:spcAft>
              <a:buClr>
                <a:schemeClr val="lt2"/>
              </a:buClr>
              <a:buSzPts val="1200"/>
              <a:buNone/>
              <a:defRPr/>
            </a:lvl2pPr>
            <a:lvl3pPr lvl="2" algn="l">
              <a:lnSpc>
                <a:spcPct val="115000"/>
              </a:lnSpc>
              <a:spcBef>
                <a:spcPts val="1000"/>
              </a:spcBef>
              <a:spcAft>
                <a:spcPts val="0"/>
              </a:spcAft>
              <a:buClr>
                <a:schemeClr val="lt2"/>
              </a:buClr>
              <a:buSzPts val="1000"/>
              <a:buNone/>
              <a:defRPr/>
            </a:lvl3pPr>
            <a:lvl4pPr lvl="3" algn="l">
              <a:lnSpc>
                <a:spcPct val="115000"/>
              </a:lnSpc>
              <a:spcBef>
                <a:spcPts val="1000"/>
              </a:spcBef>
              <a:spcAft>
                <a:spcPts val="0"/>
              </a:spcAft>
              <a:buClr>
                <a:schemeClr val="lt2"/>
              </a:buClr>
              <a:buSzPts val="1000"/>
              <a:buNone/>
              <a:defRPr/>
            </a:lvl4pPr>
            <a:lvl5pPr lvl="4" algn="l">
              <a:lnSpc>
                <a:spcPct val="115000"/>
              </a:lnSpc>
              <a:spcBef>
                <a:spcPts val="1000"/>
              </a:spcBef>
              <a:spcAft>
                <a:spcPts val="0"/>
              </a:spcAft>
              <a:buClr>
                <a:schemeClr val="lt2"/>
              </a:buClr>
              <a:buSzPts val="1000"/>
              <a:buNone/>
              <a:defRPr/>
            </a:lvl5pPr>
            <a:lvl6pPr lvl="5" algn="l">
              <a:lnSpc>
                <a:spcPct val="115000"/>
              </a:lnSpc>
              <a:spcBef>
                <a:spcPts val="1000"/>
              </a:spcBef>
              <a:spcAft>
                <a:spcPts val="0"/>
              </a:spcAft>
              <a:buClr>
                <a:schemeClr val="lt2"/>
              </a:buClr>
              <a:buSzPts val="1000"/>
              <a:buNone/>
              <a:defRPr/>
            </a:lvl6pPr>
            <a:lvl7pPr lvl="6" algn="l">
              <a:lnSpc>
                <a:spcPct val="115000"/>
              </a:lnSpc>
              <a:spcBef>
                <a:spcPts val="1000"/>
              </a:spcBef>
              <a:spcAft>
                <a:spcPts val="0"/>
              </a:spcAft>
              <a:buClr>
                <a:schemeClr val="lt2"/>
              </a:buClr>
              <a:buSzPts val="1000"/>
              <a:buNone/>
              <a:defRPr/>
            </a:lvl7pPr>
            <a:lvl8pPr lvl="7" algn="l">
              <a:lnSpc>
                <a:spcPct val="115000"/>
              </a:lnSpc>
              <a:spcBef>
                <a:spcPts val="1000"/>
              </a:spcBef>
              <a:spcAft>
                <a:spcPts val="0"/>
              </a:spcAft>
              <a:buClr>
                <a:schemeClr val="lt2"/>
              </a:buClr>
              <a:buSzPts val="1000"/>
              <a:buNone/>
              <a:defRPr/>
            </a:lvl8pPr>
            <a:lvl9pPr lvl="8" algn="l">
              <a:lnSpc>
                <a:spcPct val="115000"/>
              </a:lnSpc>
              <a:spcBef>
                <a:spcPts val="1000"/>
              </a:spcBef>
              <a:spcAft>
                <a:spcPts val="1000"/>
              </a:spcAft>
              <a:buClr>
                <a:schemeClr val="lt2"/>
              </a:buClr>
              <a:buSzPts val="1000"/>
              <a:buNone/>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Half screen quote">
    <p:spTree>
      <p:nvGrpSpPr>
        <p:cNvPr id="821" name="Shape 821"/>
        <p:cNvGrpSpPr/>
        <p:nvPr/>
      </p:nvGrpSpPr>
      <p:grpSpPr>
        <a:xfrm>
          <a:off x="0" y="0"/>
          <a:ext cx="0" cy="0"/>
          <a:chOff x="0" y="0"/>
          <a:chExt cx="0" cy="0"/>
        </a:xfrm>
      </p:grpSpPr>
      <p:sp>
        <p:nvSpPr>
          <p:cNvPr id="822" name="Google Shape;822;p181"/>
          <p:cNvSpPr txBox="1"/>
          <p:nvPr>
            <p:ph type="title"/>
          </p:nvPr>
        </p:nvSpPr>
        <p:spPr>
          <a:xfrm>
            <a:off x="5139900" y="1823725"/>
            <a:ext cx="3089700" cy="247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lt1"/>
              </a:buClr>
              <a:buSzPts val="1100"/>
              <a:buFont typeface="Poppins SemiBold"/>
              <a:buNone/>
              <a:defRPr b="0" sz="1500">
                <a:solidFill>
                  <a:schemeClr val="l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lt1"/>
              </a:buClr>
              <a:buSzPts val="1100"/>
              <a:buFont typeface="Poppins SemiBold"/>
              <a:buNone/>
              <a:defRPr sz="1500">
                <a:solidFill>
                  <a:schemeClr val="l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lt1"/>
              </a:buClr>
              <a:buSzPts val="1100"/>
              <a:buFont typeface="Poppins SemiBold"/>
              <a:buNone/>
              <a:defRPr sz="1500">
                <a:solidFill>
                  <a:schemeClr val="l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lt1"/>
              </a:buClr>
              <a:buSzPts val="1100"/>
              <a:buFont typeface="Poppins SemiBold"/>
              <a:buNone/>
              <a:defRPr sz="1500">
                <a:solidFill>
                  <a:schemeClr val="l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lt1"/>
              </a:buClr>
              <a:buSzPts val="1100"/>
              <a:buFont typeface="Poppins SemiBold"/>
              <a:buNone/>
              <a:defRPr sz="1500">
                <a:solidFill>
                  <a:schemeClr val="l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lt1"/>
              </a:buClr>
              <a:buSzPts val="1100"/>
              <a:buFont typeface="Poppins SemiBold"/>
              <a:buNone/>
              <a:defRPr sz="1500">
                <a:solidFill>
                  <a:schemeClr val="l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lt1"/>
              </a:buClr>
              <a:buSzPts val="1100"/>
              <a:buFont typeface="Poppins SemiBold"/>
              <a:buNone/>
              <a:defRPr sz="1500">
                <a:solidFill>
                  <a:schemeClr val="l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lt1"/>
              </a:buClr>
              <a:buSzPts val="1100"/>
              <a:buFont typeface="Poppins SemiBold"/>
              <a:buNone/>
              <a:defRPr sz="1500">
                <a:solidFill>
                  <a:schemeClr val="l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lt1"/>
              </a:buClr>
              <a:buSzPts val="1100"/>
              <a:buFont typeface="Poppins SemiBold"/>
              <a:buNone/>
              <a:defRPr sz="1500">
                <a:solidFill>
                  <a:schemeClr val="lt1"/>
                </a:solidFill>
                <a:latin typeface="Poppins SemiBold"/>
                <a:ea typeface="Poppins SemiBold"/>
                <a:cs typeface="Poppins SemiBold"/>
                <a:sym typeface="Poppins SemiBold"/>
              </a:defRPr>
            </a:lvl9pPr>
          </a:lstStyle>
          <a:p/>
        </p:txBody>
      </p:sp>
      <p:sp>
        <p:nvSpPr>
          <p:cNvPr id="823" name="Google Shape;823;p181"/>
          <p:cNvSpPr txBox="1"/>
          <p:nvPr>
            <p:ph idx="2" type="title"/>
          </p:nvPr>
        </p:nvSpPr>
        <p:spPr>
          <a:xfrm>
            <a:off x="571500" y="800100"/>
            <a:ext cx="30897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824" name="Google Shape;824;p181"/>
          <p:cNvSpPr txBox="1"/>
          <p:nvPr>
            <p:ph idx="1" type="body"/>
          </p:nvPr>
        </p:nvSpPr>
        <p:spPr>
          <a:xfrm>
            <a:off x="571500" y="1714500"/>
            <a:ext cx="3089700" cy="28575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825" name="Google Shape;825;p181"/>
          <p:cNvSpPr txBox="1"/>
          <p:nvPr>
            <p:ph idx="3" type="title"/>
          </p:nvPr>
        </p:nvSpPr>
        <p:spPr>
          <a:xfrm>
            <a:off x="5139900" y="4108200"/>
            <a:ext cx="3089700" cy="1770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lt1"/>
              </a:buClr>
              <a:buSzPts val="800"/>
              <a:buFont typeface="Poppins SemiBold"/>
              <a:buNone/>
              <a:defRPr b="0" sz="1000">
                <a:solidFill>
                  <a:schemeClr val="l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826" name="Google Shape;826;p181"/>
          <p:cNvSpPr txBox="1"/>
          <p:nvPr>
            <p:ph idx="4" type="body"/>
          </p:nvPr>
        </p:nvSpPr>
        <p:spPr>
          <a:xfrm>
            <a:off x="5139900" y="4340100"/>
            <a:ext cx="3089700" cy="2319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Font typeface="Lato"/>
              <a:buChar char="●"/>
              <a:defRPr sz="1000">
                <a:solidFill>
                  <a:schemeClr val="lt1"/>
                </a:solidFill>
                <a:latin typeface="Lato"/>
                <a:ea typeface="Lato"/>
                <a:cs typeface="Lato"/>
                <a:sym typeface="Lato"/>
              </a:defRPr>
            </a:lvl1pPr>
            <a:lvl2pPr indent="-279400" lvl="1" marL="914400" algn="l">
              <a:lnSpc>
                <a:spcPct val="115000"/>
              </a:lnSpc>
              <a:spcBef>
                <a:spcPts val="1000"/>
              </a:spcBef>
              <a:spcAft>
                <a:spcPts val="0"/>
              </a:spcAft>
              <a:buClr>
                <a:schemeClr val="lt1"/>
              </a:buClr>
              <a:buSzPts val="800"/>
              <a:buFont typeface="Lato"/>
              <a:buChar char="○"/>
              <a:defRPr sz="1000">
                <a:solidFill>
                  <a:schemeClr val="lt1"/>
                </a:solidFill>
                <a:latin typeface="Lato"/>
                <a:ea typeface="Lato"/>
                <a:cs typeface="Lato"/>
                <a:sym typeface="Lato"/>
              </a:defRPr>
            </a:lvl2pPr>
            <a:lvl3pPr indent="-279400" lvl="2" marL="13716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3pPr>
            <a:lvl4pPr indent="-279400" lvl="3" marL="18288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4pPr>
            <a:lvl5pPr indent="-279400" lvl="4" marL="22860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5pPr>
            <a:lvl6pPr indent="-279400" lvl="5" marL="27432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6pPr>
            <a:lvl7pPr indent="-279400" lvl="6" marL="32004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7pPr>
            <a:lvl8pPr indent="-279400" lvl="7" marL="36576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8pPr>
            <a:lvl9pPr indent="-279400" lvl="8" marL="4114800" algn="l">
              <a:lnSpc>
                <a:spcPct val="115000"/>
              </a:lnSpc>
              <a:spcBef>
                <a:spcPts val="1000"/>
              </a:spcBef>
              <a:spcAft>
                <a:spcPts val="1000"/>
              </a:spcAft>
              <a:buClr>
                <a:schemeClr val="lt1"/>
              </a:buClr>
              <a:buSzPts val="800"/>
              <a:buFont typeface="Lato"/>
              <a:buChar char="■"/>
              <a:defRPr>
                <a:solidFill>
                  <a:schemeClr val="lt1"/>
                </a:solidFill>
                <a:latin typeface="Lato"/>
                <a:ea typeface="Lato"/>
                <a:cs typeface="Lato"/>
                <a:sym typeface="Lato"/>
              </a:defRPr>
            </a:lvl9pPr>
          </a:lstStyle>
          <a:p/>
        </p:txBody>
      </p:sp>
      <p:sp>
        <p:nvSpPr>
          <p:cNvPr id="827" name="Google Shape;827;p181"/>
          <p:cNvSpPr txBox="1"/>
          <p:nvPr>
            <p:ph idx="12" type="sldNum"/>
          </p:nvPr>
        </p:nvSpPr>
        <p:spPr>
          <a:xfrm>
            <a:off x="8572500" y="4572004"/>
            <a:ext cx="571500" cy="5715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sz="900">
                <a:solidFill>
                  <a:schemeClr val="accent4"/>
                </a:solidFill>
                <a:latin typeface="Arial"/>
                <a:ea typeface="Arial"/>
                <a:cs typeface="Arial"/>
                <a:sym typeface="Arial"/>
              </a:defRPr>
            </a:lvl1pPr>
            <a:lvl2pPr indent="0" lvl="1" marL="0" algn="l">
              <a:buClr>
                <a:schemeClr val="accent4"/>
              </a:buClr>
              <a:buSzPts val="900"/>
              <a:buFont typeface="Arial"/>
              <a:buNone/>
              <a:defRPr sz="900">
                <a:solidFill>
                  <a:schemeClr val="accent4"/>
                </a:solidFill>
                <a:latin typeface="Arial"/>
                <a:ea typeface="Arial"/>
                <a:cs typeface="Arial"/>
                <a:sym typeface="Arial"/>
              </a:defRPr>
            </a:lvl2pPr>
            <a:lvl3pPr indent="0" lvl="2" marL="0" algn="l">
              <a:buClr>
                <a:schemeClr val="accent4"/>
              </a:buClr>
              <a:buSzPts val="900"/>
              <a:buFont typeface="Arial"/>
              <a:buNone/>
              <a:defRPr sz="900">
                <a:solidFill>
                  <a:schemeClr val="accent4"/>
                </a:solidFill>
                <a:latin typeface="Arial"/>
                <a:ea typeface="Arial"/>
                <a:cs typeface="Arial"/>
                <a:sym typeface="Arial"/>
              </a:defRPr>
            </a:lvl3pPr>
            <a:lvl4pPr indent="0" lvl="3" marL="0" algn="l">
              <a:buClr>
                <a:schemeClr val="accent4"/>
              </a:buClr>
              <a:buSzPts val="900"/>
              <a:buFont typeface="Arial"/>
              <a:buNone/>
              <a:defRPr sz="900">
                <a:solidFill>
                  <a:schemeClr val="accent4"/>
                </a:solidFill>
                <a:latin typeface="Arial"/>
                <a:ea typeface="Arial"/>
                <a:cs typeface="Arial"/>
                <a:sym typeface="Arial"/>
              </a:defRPr>
            </a:lvl4pPr>
            <a:lvl5pPr indent="0" lvl="4" marL="0" algn="l">
              <a:buClr>
                <a:schemeClr val="accent4"/>
              </a:buClr>
              <a:buSzPts val="900"/>
              <a:buFont typeface="Arial"/>
              <a:buNone/>
              <a:defRPr sz="900">
                <a:solidFill>
                  <a:schemeClr val="accent4"/>
                </a:solidFill>
                <a:latin typeface="Arial"/>
                <a:ea typeface="Arial"/>
                <a:cs typeface="Arial"/>
                <a:sym typeface="Arial"/>
              </a:defRPr>
            </a:lvl5pPr>
            <a:lvl6pPr indent="0" lvl="5" marL="0" algn="l">
              <a:buClr>
                <a:schemeClr val="accent4"/>
              </a:buClr>
              <a:buSzPts val="900"/>
              <a:buFont typeface="Arial"/>
              <a:buNone/>
              <a:defRPr sz="900">
                <a:solidFill>
                  <a:schemeClr val="accent4"/>
                </a:solidFill>
                <a:latin typeface="Arial"/>
                <a:ea typeface="Arial"/>
                <a:cs typeface="Arial"/>
                <a:sym typeface="Arial"/>
              </a:defRPr>
            </a:lvl6pPr>
            <a:lvl7pPr indent="0" lvl="6" marL="0" algn="l">
              <a:buClr>
                <a:schemeClr val="accent4"/>
              </a:buClr>
              <a:buSzPts val="900"/>
              <a:buFont typeface="Arial"/>
              <a:buNone/>
              <a:defRPr sz="900">
                <a:solidFill>
                  <a:schemeClr val="accent4"/>
                </a:solidFill>
                <a:latin typeface="Arial"/>
                <a:ea typeface="Arial"/>
                <a:cs typeface="Arial"/>
                <a:sym typeface="Arial"/>
              </a:defRPr>
            </a:lvl7pPr>
            <a:lvl8pPr indent="0" lvl="7" marL="0" algn="l">
              <a:buClr>
                <a:schemeClr val="accent4"/>
              </a:buClr>
              <a:buSzPts val="900"/>
              <a:buFont typeface="Arial"/>
              <a:buNone/>
              <a:defRPr sz="900">
                <a:solidFill>
                  <a:schemeClr val="accent4"/>
                </a:solidFill>
                <a:latin typeface="Arial"/>
                <a:ea typeface="Arial"/>
                <a:cs typeface="Arial"/>
                <a:sym typeface="Arial"/>
              </a:defRPr>
            </a:lvl8pPr>
            <a:lvl9pPr indent="0" lvl="8" marL="0" algn="l">
              <a:buClr>
                <a:schemeClr val="accent4"/>
              </a:buClr>
              <a:buSzPts val="900"/>
              <a:buFont typeface="Arial"/>
              <a:buNone/>
              <a:defRPr sz="900">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pos="3888">
          <p15:clr>
            <a:srgbClr val="E46962"/>
          </p15:clr>
        </p15:guide>
      </p15:sldGuideLst>
    </p:ext>
  </p:extLst>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characteristics">
  <p:cSld name="CUSTOM_19_2">
    <p:bg>
      <p:bgPr>
        <a:solidFill>
          <a:schemeClr val="accent5"/>
        </a:solidFill>
      </p:bgPr>
    </p:bg>
    <p:spTree>
      <p:nvGrpSpPr>
        <p:cNvPr id="828" name="Shape 828"/>
        <p:cNvGrpSpPr/>
        <p:nvPr/>
      </p:nvGrpSpPr>
      <p:grpSpPr>
        <a:xfrm>
          <a:off x="0" y="0"/>
          <a:ext cx="0" cy="0"/>
          <a:chOff x="0" y="0"/>
          <a:chExt cx="0" cy="0"/>
        </a:xfrm>
      </p:grpSpPr>
      <p:sp>
        <p:nvSpPr>
          <p:cNvPr id="829" name="Google Shape;829;p182"/>
          <p:cNvSpPr/>
          <p:nvPr/>
        </p:nvSpPr>
        <p:spPr>
          <a:xfrm>
            <a:off x="6766675" y="282250"/>
            <a:ext cx="2099700" cy="3008100"/>
          </a:xfrm>
          <a:prstGeom prst="roundRect">
            <a:avLst>
              <a:gd fmla="val 11954" name="adj"/>
            </a:avLst>
          </a:prstGeom>
          <a:noFill/>
          <a:ln cap="flat" cmpd="sng" w="9525">
            <a:solidFill>
              <a:schemeClr val="dk1"/>
            </a:solidFill>
            <a:prstDash val="solid"/>
            <a:round/>
            <a:headEnd len="sm" w="sm" type="none"/>
            <a:tailEnd len="sm" w="sm" type="none"/>
          </a:ln>
        </p:spPr>
        <p:txBody>
          <a:bodyPr anchorCtr="0" anchor="ctr" bIns="94800" lIns="94800" spcFirstLastPara="1" rIns="94800" wrap="square" tIns="94800">
            <a:noAutofit/>
          </a:bodyPr>
          <a:lstStyle/>
          <a:p>
            <a:pPr indent="0" lvl="0" marL="0" rtl="0" algn="ctr">
              <a:spcBef>
                <a:spcPts val="0"/>
              </a:spcBef>
              <a:spcAft>
                <a:spcPts val="0"/>
              </a:spcAft>
              <a:buNone/>
            </a:pPr>
            <a:r>
              <a:t/>
            </a:r>
            <a:endParaRPr sz="1500">
              <a:solidFill>
                <a:schemeClr val="lt1"/>
              </a:solidFill>
              <a:latin typeface="Arimo"/>
              <a:ea typeface="Arimo"/>
              <a:cs typeface="Arimo"/>
              <a:sym typeface="Arimo"/>
            </a:endParaRPr>
          </a:p>
        </p:txBody>
      </p:sp>
      <p:sp>
        <p:nvSpPr>
          <p:cNvPr id="830" name="Google Shape;830;p182"/>
          <p:cNvSpPr/>
          <p:nvPr/>
        </p:nvSpPr>
        <p:spPr>
          <a:xfrm>
            <a:off x="277425" y="3414025"/>
            <a:ext cx="3513600" cy="1448100"/>
          </a:xfrm>
          <a:prstGeom prst="roundRect">
            <a:avLst>
              <a:gd fmla="val 15670" name="adj"/>
            </a:avLst>
          </a:prstGeom>
          <a:noFill/>
          <a:ln cap="flat" cmpd="sng" w="9525">
            <a:solidFill>
              <a:schemeClr val="dk1"/>
            </a:solidFill>
            <a:prstDash val="solid"/>
            <a:round/>
            <a:headEnd len="sm" w="sm" type="none"/>
            <a:tailEnd len="sm" w="sm" type="none"/>
          </a:ln>
        </p:spPr>
        <p:txBody>
          <a:bodyPr anchorCtr="0" anchor="ctr" bIns="94800" lIns="94800" spcFirstLastPara="1" rIns="94800" wrap="square" tIns="94800">
            <a:noAutofit/>
          </a:bodyPr>
          <a:lstStyle/>
          <a:p>
            <a:pPr indent="0" lvl="0" marL="0" rtl="0" algn="ctr">
              <a:spcBef>
                <a:spcPts val="0"/>
              </a:spcBef>
              <a:spcAft>
                <a:spcPts val="0"/>
              </a:spcAft>
              <a:buNone/>
            </a:pPr>
            <a:r>
              <a:t/>
            </a:r>
            <a:endParaRPr sz="1500">
              <a:solidFill>
                <a:schemeClr val="lt1"/>
              </a:solidFill>
              <a:latin typeface="Arimo"/>
              <a:ea typeface="Arimo"/>
              <a:cs typeface="Arimo"/>
              <a:sym typeface="Arimo"/>
            </a:endParaRPr>
          </a:p>
        </p:txBody>
      </p:sp>
      <p:sp>
        <p:nvSpPr>
          <p:cNvPr id="831" name="Google Shape;831;p182"/>
          <p:cNvSpPr/>
          <p:nvPr/>
        </p:nvSpPr>
        <p:spPr>
          <a:xfrm>
            <a:off x="5298000" y="1843500"/>
            <a:ext cx="1350600" cy="1448100"/>
          </a:xfrm>
          <a:prstGeom prst="roundRect">
            <a:avLst>
              <a:gd fmla="val 20704" name="adj"/>
            </a:avLst>
          </a:prstGeom>
          <a:solidFill>
            <a:schemeClr val="dk1"/>
          </a:solidFill>
          <a:ln>
            <a:noFill/>
          </a:ln>
        </p:spPr>
        <p:txBody>
          <a:bodyPr anchorCtr="0" anchor="ctr" bIns="94800" lIns="94800" spcFirstLastPara="1" rIns="94800" wrap="square" tIns="94800">
            <a:noAutofit/>
          </a:bodyPr>
          <a:lstStyle/>
          <a:p>
            <a:pPr indent="0" lvl="0" marL="0" rtl="0" algn="ctr">
              <a:spcBef>
                <a:spcPts val="0"/>
              </a:spcBef>
              <a:spcAft>
                <a:spcPts val="0"/>
              </a:spcAft>
              <a:buClr>
                <a:schemeClr val="lt1"/>
              </a:buClr>
              <a:buSzPts val="1200"/>
              <a:buNone/>
            </a:pPr>
            <a:r>
              <a:t/>
            </a:r>
            <a:endParaRPr sz="1800">
              <a:solidFill>
                <a:schemeClr val="lt2"/>
              </a:solidFill>
              <a:latin typeface="Arimo"/>
              <a:ea typeface="Arimo"/>
              <a:cs typeface="Arimo"/>
              <a:sym typeface="Arimo"/>
            </a:endParaRPr>
          </a:p>
        </p:txBody>
      </p:sp>
      <p:sp>
        <p:nvSpPr>
          <p:cNvPr id="832" name="Google Shape;832;p182"/>
          <p:cNvSpPr/>
          <p:nvPr/>
        </p:nvSpPr>
        <p:spPr>
          <a:xfrm rot="-5400000">
            <a:off x="5577475" y="2049100"/>
            <a:ext cx="566700" cy="867300"/>
          </a:xfrm>
          <a:prstGeom prst="round2SameRect">
            <a:avLst>
              <a:gd fmla="val 49749" name="adj1"/>
              <a:gd fmla="val 0" name="adj2"/>
            </a:avLst>
          </a:prstGeom>
          <a:solidFill>
            <a:schemeClr val="lt1"/>
          </a:solidFill>
          <a:ln>
            <a:noFill/>
          </a:ln>
        </p:spPr>
        <p:txBody>
          <a:bodyPr anchorCtr="0" anchor="ctr" bIns="94800" lIns="94800" spcFirstLastPara="1" rIns="94800" wrap="square" tIns="94800">
            <a:noAutofit/>
          </a:bodyPr>
          <a:lstStyle/>
          <a:p>
            <a:pPr indent="0" lvl="0" marL="0" rtl="0" algn="ctr">
              <a:spcBef>
                <a:spcPts val="0"/>
              </a:spcBef>
              <a:spcAft>
                <a:spcPts val="0"/>
              </a:spcAft>
              <a:buNone/>
            </a:pPr>
            <a:r>
              <a:t/>
            </a:r>
            <a:endParaRPr sz="1500">
              <a:solidFill>
                <a:schemeClr val="lt2"/>
              </a:solidFill>
              <a:latin typeface="Arimo"/>
              <a:ea typeface="Arimo"/>
              <a:cs typeface="Arimo"/>
              <a:sym typeface="Arimo"/>
            </a:endParaRPr>
          </a:p>
        </p:txBody>
      </p:sp>
      <p:sp>
        <p:nvSpPr>
          <p:cNvPr id="833" name="Google Shape;833;p182"/>
          <p:cNvSpPr/>
          <p:nvPr/>
        </p:nvSpPr>
        <p:spPr>
          <a:xfrm>
            <a:off x="5426850" y="2194075"/>
            <a:ext cx="1092900" cy="5736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4800" lIns="94800" spcFirstLastPara="1" rIns="94800" wrap="square" tIns="94800">
            <a:noAutofit/>
          </a:bodyPr>
          <a:lstStyle/>
          <a:p>
            <a:pPr indent="0" lvl="0" marL="0" rtl="0" algn="l">
              <a:spcBef>
                <a:spcPts val="0"/>
              </a:spcBef>
              <a:spcAft>
                <a:spcPts val="0"/>
              </a:spcAft>
              <a:buNone/>
            </a:pPr>
            <a:r>
              <a:t/>
            </a:r>
            <a:endParaRPr sz="2400">
              <a:solidFill>
                <a:schemeClr val="lt2"/>
              </a:solidFill>
              <a:latin typeface="Arimo"/>
              <a:ea typeface="Arimo"/>
              <a:cs typeface="Arimo"/>
              <a:sym typeface="Arimo"/>
            </a:endParaRPr>
          </a:p>
        </p:txBody>
      </p:sp>
      <p:sp>
        <p:nvSpPr>
          <p:cNvPr id="834" name="Google Shape;834;p182"/>
          <p:cNvSpPr/>
          <p:nvPr>
            <p:ph idx="2" type="pic"/>
          </p:nvPr>
        </p:nvSpPr>
        <p:spPr>
          <a:xfrm>
            <a:off x="3910200" y="3408075"/>
            <a:ext cx="3486300" cy="1448100"/>
          </a:xfrm>
          <a:prstGeom prst="roundRect">
            <a:avLst>
              <a:gd fmla="val 16397" name="adj"/>
            </a:avLst>
          </a:prstGeom>
          <a:noFill/>
          <a:ln>
            <a:noFill/>
          </a:ln>
        </p:spPr>
      </p:sp>
      <p:sp>
        <p:nvSpPr>
          <p:cNvPr id="835" name="Google Shape;835;p182"/>
          <p:cNvSpPr/>
          <p:nvPr>
            <p:ph idx="3" type="pic"/>
          </p:nvPr>
        </p:nvSpPr>
        <p:spPr>
          <a:xfrm>
            <a:off x="277500" y="277500"/>
            <a:ext cx="2765700" cy="3014100"/>
          </a:xfrm>
          <a:prstGeom prst="roundRect">
            <a:avLst>
              <a:gd fmla="val 8721" name="adj"/>
            </a:avLst>
          </a:prstGeom>
          <a:noFill/>
          <a:ln>
            <a:noFill/>
          </a:ln>
        </p:spPr>
      </p:sp>
      <p:sp>
        <p:nvSpPr>
          <p:cNvPr id="836" name="Google Shape;836;p182"/>
          <p:cNvSpPr/>
          <p:nvPr>
            <p:ph idx="4" type="pic"/>
          </p:nvPr>
        </p:nvSpPr>
        <p:spPr>
          <a:xfrm>
            <a:off x="3161225" y="277500"/>
            <a:ext cx="1350600" cy="1448100"/>
          </a:xfrm>
          <a:prstGeom prst="roundRect">
            <a:avLst>
              <a:gd fmla="val 15267" name="adj"/>
            </a:avLst>
          </a:prstGeom>
          <a:noFill/>
          <a:ln>
            <a:noFill/>
          </a:ln>
        </p:spPr>
      </p:sp>
      <p:sp>
        <p:nvSpPr>
          <p:cNvPr id="837" name="Google Shape;837;p182"/>
          <p:cNvSpPr/>
          <p:nvPr>
            <p:ph idx="5" type="pic"/>
          </p:nvPr>
        </p:nvSpPr>
        <p:spPr>
          <a:xfrm>
            <a:off x="6883575" y="399550"/>
            <a:ext cx="1866000" cy="2775000"/>
          </a:xfrm>
          <a:prstGeom prst="roundRect">
            <a:avLst>
              <a:gd fmla="val 9097" name="adj"/>
            </a:avLst>
          </a:prstGeom>
          <a:noFill/>
          <a:ln>
            <a:noFill/>
          </a:ln>
        </p:spPr>
      </p:sp>
      <p:sp>
        <p:nvSpPr>
          <p:cNvPr id="838" name="Google Shape;838;p182"/>
          <p:cNvSpPr/>
          <p:nvPr>
            <p:ph idx="6" type="pic"/>
          </p:nvPr>
        </p:nvSpPr>
        <p:spPr>
          <a:xfrm>
            <a:off x="7516025" y="3407700"/>
            <a:ext cx="1350600" cy="1448100"/>
          </a:xfrm>
          <a:prstGeom prst="roundRect">
            <a:avLst>
              <a:gd fmla="val 16397" name="adj"/>
            </a:avLst>
          </a:prstGeom>
          <a:noFill/>
          <a:ln>
            <a:noFill/>
          </a:ln>
        </p:spPr>
      </p:sp>
      <p:sp>
        <p:nvSpPr>
          <p:cNvPr id="839" name="Google Shape;839;p182"/>
          <p:cNvSpPr/>
          <p:nvPr>
            <p:ph idx="7" type="pic"/>
          </p:nvPr>
        </p:nvSpPr>
        <p:spPr>
          <a:xfrm>
            <a:off x="394425" y="3528475"/>
            <a:ext cx="3279600" cy="1218900"/>
          </a:xfrm>
          <a:prstGeom prst="roundRect">
            <a:avLst>
              <a:gd fmla="val 11412" name="adj"/>
            </a:avLst>
          </a:prstGeom>
          <a:noFill/>
          <a:ln>
            <a:noFill/>
          </a:ln>
        </p:spPr>
      </p:sp>
      <p:sp>
        <p:nvSpPr>
          <p:cNvPr id="840" name="Google Shape;840;p182"/>
          <p:cNvSpPr/>
          <p:nvPr/>
        </p:nvSpPr>
        <p:spPr>
          <a:xfrm>
            <a:off x="3161225" y="1842600"/>
            <a:ext cx="2018700" cy="1448100"/>
          </a:xfrm>
          <a:prstGeom prst="roundRect">
            <a:avLst>
              <a:gd fmla="val 16667" name="adj"/>
            </a:avLst>
          </a:prstGeom>
          <a:solidFill>
            <a:schemeClr val="dk1"/>
          </a:solidFill>
          <a:ln>
            <a:noFill/>
          </a:ln>
        </p:spPr>
        <p:txBody>
          <a:bodyPr anchorCtr="0" anchor="ctr" bIns="94800" lIns="94800" spcFirstLastPara="1" rIns="94800" wrap="square" tIns="94800">
            <a:noAutofit/>
          </a:bodyPr>
          <a:lstStyle/>
          <a:p>
            <a:pPr indent="0" lvl="0" marL="0" rtl="0" algn="ctr">
              <a:spcBef>
                <a:spcPts val="0"/>
              </a:spcBef>
              <a:spcAft>
                <a:spcPts val="0"/>
              </a:spcAft>
              <a:buNone/>
            </a:pPr>
            <a:r>
              <a:t/>
            </a:r>
            <a:endParaRPr sz="1500">
              <a:solidFill>
                <a:schemeClr val="lt1"/>
              </a:solidFill>
              <a:latin typeface="Arimo"/>
              <a:ea typeface="Arimo"/>
              <a:cs typeface="Arimo"/>
              <a:sym typeface="Arimo"/>
            </a:endParaRPr>
          </a:p>
        </p:txBody>
      </p:sp>
      <p:sp>
        <p:nvSpPr>
          <p:cNvPr id="841" name="Google Shape;841;p182"/>
          <p:cNvSpPr/>
          <p:nvPr/>
        </p:nvSpPr>
        <p:spPr>
          <a:xfrm>
            <a:off x="4629850" y="279301"/>
            <a:ext cx="2018700" cy="1448100"/>
          </a:xfrm>
          <a:prstGeom prst="roundRect">
            <a:avLst>
              <a:gd fmla="val 16667" name="adj"/>
            </a:avLst>
          </a:prstGeom>
          <a:solidFill>
            <a:schemeClr val="lt2"/>
          </a:solidFill>
          <a:ln>
            <a:noFill/>
          </a:ln>
        </p:spPr>
        <p:txBody>
          <a:bodyPr anchorCtr="0" anchor="ctr" bIns="94800" lIns="94800" spcFirstLastPara="1" rIns="94800" wrap="square" tIns="94800">
            <a:noAutofit/>
          </a:bodyPr>
          <a:lstStyle/>
          <a:p>
            <a:pPr indent="0" lvl="0" marL="0" rtl="0" algn="ctr">
              <a:spcBef>
                <a:spcPts val="0"/>
              </a:spcBef>
              <a:spcAft>
                <a:spcPts val="0"/>
              </a:spcAft>
              <a:buNone/>
            </a:pPr>
            <a:r>
              <a:t/>
            </a:r>
            <a:endParaRPr sz="1500">
              <a:solidFill>
                <a:schemeClr val="dk1"/>
              </a:solidFill>
              <a:latin typeface="Arimo"/>
              <a:ea typeface="Arimo"/>
              <a:cs typeface="Arimo"/>
              <a:sym typeface="Arimo"/>
            </a:endParaRPr>
          </a:p>
        </p:txBody>
      </p:sp>
      <p:cxnSp>
        <p:nvCxnSpPr>
          <p:cNvPr id="842" name="Google Shape;842;p182"/>
          <p:cNvCxnSpPr>
            <a:stCxn id="840" idx="1"/>
            <a:endCxn id="840" idx="3"/>
          </p:cNvCxnSpPr>
          <p:nvPr/>
        </p:nvCxnSpPr>
        <p:spPr>
          <a:xfrm>
            <a:off x="3161225" y="2566650"/>
            <a:ext cx="2018700" cy="0"/>
          </a:xfrm>
          <a:prstGeom prst="straightConnector1">
            <a:avLst/>
          </a:prstGeom>
          <a:noFill/>
          <a:ln cap="flat" cmpd="sng" w="9525">
            <a:solidFill>
              <a:schemeClr val="accent3"/>
            </a:solidFill>
            <a:prstDash val="solid"/>
            <a:round/>
            <a:headEnd len="med" w="med" type="none"/>
            <a:tailEnd len="med" w="med" type="none"/>
          </a:ln>
        </p:spPr>
      </p:cxnSp>
      <p:sp>
        <p:nvSpPr>
          <p:cNvPr id="843" name="Google Shape;843;p182"/>
          <p:cNvSpPr txBox="1"/>
          <p:nvPr>
            <p:ph idx="1" type="subTitle"/>
          </p:nvPr>
        </p:nvSpPr>
        <p:spPr>
          <a:xfrm>
            <a:off x="394425" y="4055150"/>
            <a:ext cx="3279600" cy="573600"/>
          </a:xfrm>
          <a:prstGeom prst="rect">
            <a:avLst/>
          </a:prstGeom>
        </p:spPr>
        <p:txBody>
          <a:bodyPr anchorCtr="0" anchor="b" bIns="0" lIns="94800" spcFirstLastPara="1" rIns="94800" wrap="square" tIns="0">
            <a:spAutoFit/>
          </a:bodyPr>
          <a:lstStyle>
            <a:lvl1pPr lvl="0">
              <a:lnSpc>
                <a:spcPct val="90000"/>
              </a:lnSpc>
              <a:spcBef>
                <a:spcPts val="0"/>
              </a:spcBef>
              <a:spcAft>
                <a:spcPts val="0"/>
              </a:spcAft>
              <a:buNone/>
              <a:defRPr>
                <a:solidFill>
                  <a:schemeClr val="lt1"/>
                </a:solidFill>
                <a:latin typeface="Arimo"/>
                <a:ea typeface="Arimo"/>
                <a:cs typeface="Arimo"/>
                <a:sym typeface="Arimo"/>
              </a:defRPr>
            </a:lvl1pPr>
            <a:lvl2pPr lvl="1">
              <a:lnSpc>
                <a:spcPct val="90000"/>
              </a:lnSpc>
              <a:spcBef>
                <a:spcPts val="800"/>
              </a:spcBef>
              <a:spcAft>
                <a:spcPts val="0"/>
              </a:spcAft>
              <a:buNone/>
              <a:defRPr sz="1600">
                <a:solidFill>
                  <a:schemeClr val="lt1"/>
                </a:solidFill>
                <a:latin typeface="Arimo"/>
                <a:ea typeface="Arimo"/>
                <a:cs typeface="Arimo"/>
                <a:sym typeface="Arimo"/>
              </a:defRPr>
            </a:lvl2pPr>
            <a:lvl3pPr lvl="2">
              <a:lnSpc>
                <a:spcPct val="90000"/>
              </a:lnSpc>
              <a:spcBef>
                <a:spcPts val="800"/>
              </a:spcBef>
              <a:spcAft>
                <a:spcPts val="0"/>
              </a:spcAft>
              <a:buNone/>
              <a:defRPr sz="1600">
                <a:solidFill>
                  <a:schemeClr val="lt1"/>
                </a:solidFill>
                <a:latin typeface="Arimo"/>
                <a:ea typeface="Arimo"/>
                <a:cs typeface="Arimo"/>
                <a:sym typeface="Arimo"/>
              </a:defRPr>
            </a:lvl3pPr>
            <a:lvl4pPr lvl="3">
              <a:lnSpc>
                <a:spcPct val="90000"/>
              </a:lnSpc>
              <a:spcBef>
                <a:spcPts val="800"/>
              </a:spcBef>
              <a:spcAft>
                <a:spcPts val="0"/>
              </a:spcAft>
              <a:buNone/>
              <a:defRPr sz="1600">
                <a:solidFill>
                  <a:schemeClr val="lt1"/>
                </a:solidFill>
                <a:latin typeface="Arimo"/>
                <a:ea typeface="Arimo"/>
                <a:cs typeface="Arimo"/>
                <a:sym typeface="Arimo"/>
              </a:defRPr>
            </a:lvl4pPr>
            <a:lvl5pPr lvl="4">
              <a:lnSpc>
                <a:spcPct val="90000"/>
              </a:lnSpc>
              <a:spcBef>
                <a:spcPts val="800"/>
              </a:spcBef>
              <a:spcAft>
                <a:spcPts val="0"/>
              </a:spcAft>
              <a:buNone/>
              <a:defRPr sz="1600">
                <a:solidFill>
                  <a:schemeClr val="lt1"/>
                </a:solidFill>
                <a:latin typeface="Arimo"/>
                <a:ea typeface="Arimo"/>
                <a:cs typeface="Arimo"/>
                <a:sym typeface="Arimo"/>
              </a:defRPr>
            </a:lvl5pPr>
            <a:lvl6pPr lvl="5">
              <a:lnSpc>
                <a:spcPct val="90000"/>
              </a:lnSpc>
              <a:spcBef>
                <a:spcPts val="800"/>
              </a:spcBef>
              <a:spcAft>
                <a:spcPts val="0"/>
              </a:spcAft>
              <a:buNone/>
              <a:defRPr sz="1600">
                <a:solidFill>
                  <a:schemeClr val="lt1"/>
                </a:solidFill>
                <a:latin typeface="Arimo"/>
                <a:ea typeface="Arimo"/>
                <a:cs typeface="Arimo"/>
                <a:sym typeface="Arimo"/>
              </a:defRPr>
            </a:lvl6pPr>
            <a:lvl7pPr lvl="6">
              <a:lnSpc>
                <a:spcPct val="90000"/>
              </a:lnSpc>
              <a:spcBef>
                <a:spcPts val="800"/>
              </a:spcBef>
              <a:spcAft>
                <a:spcPts val="0"/>
              </a:spcAft>
              <a:buNone/>
              <a:defRPr sz="1600">
                <a:solidFill>
                  <a:schemeClr val="lt1"/>
                </a:solidFill>
                <a:latin typeface="Arimo"/>
                <a:ea typeface="Arimo"/>
                <a:cs typeface="Arimo"/>
                <a:sym typeface="Arimo"/>
              </a:defRPr>
            </a:lvl7pPr>
            <a:lvl8pPr lvl="7">
              <a:lnSpc>
                <a:spcPct val="90000"/>
              </a:lnSpc>
              <a:spcBef>
                <a:spcPts val="800"/>
              </a:spcBef>
              <a:spcAft>
                <a:spcPts val="0"/>
              </a:spcAft>
              <a:buNone/>
              <a:defRPr sz="1600">
                <a:solidFill>
                  <a:schemeClr val="lt1"/>
                </a:solidFill>
                <a:latin typeface="Arimo"/>
                <a:ea typeface="Arimo"/>
                <a:cs typeface="Arimo"/>
                <a:sym typeface="Arimo"/>
              </a:defRPr>
            </a:lvl8pPr>
            <a:lvl9pPr lvl="8">
              <a:lnSpc>
                <a:spcPct val="90000"/>
              </a:lnSpc>
              <a:spcBef>
                <a:spcPts val="800"/>
              </a:spcBef>
              <a:spcAft>
                <a:spcPts val="800"/>
              </a:spcAft>
              <a:buNone/>
              <a:defRPr sz="1600">
                <a:solidFill>
                  <a:schemeClr val="lt1"/>
                </a:solidFill>
                <a:latin typeface="Arimo"/>
                <a:ea typeface="Arimo"/>
                <a:cs typeface="Arimo"/>
                <a:sym typeface="Arimo"/>
              </a:defRPr>
            </a:lvl9pPr>
          </a:lstStyle>
          <a:p/>
        </p:txBody>
      </p:sp>
      <p:sp>
        <p:nvSpPr>
          <p:cNvPr id="844" name="Google Shape;844;p182"/>
          <p:cNvSpPr txBox="1"/>
          <p:nvPr>
            <p:ph idx="8" type="subTitle"/>
          </p:nvPr>
        </p:nvSpPr>
        <p:spPr>
          <a:xfrm>
            <a:off x="6883575" y="605875"/>
            <a:ext cx="1866000" cy="573600"/>
          </a:xfrm>
          <a:prstGeom prst="rect">
            <a:avLst/>
          </a:prstGeom>
        </p:spPr>
        <p:txBody>
          <a:bodyPr anchorCtr="0" anchor="ctr" bIns="0" lIns="94800" spcFirstLastPara="1" rIns="94800" wrap="square" tIns="0">
            <a:spAutoFit/>
          </a:bodyPr>
          <a:lstStyle>
            <a:lvl1pPr lvl="0" algn="ctr">
              <a:lnSpc>
                <a:spcPct val="90000"/>
              </a:lnSpc>
              <a:spcBef>
                <a:spcPts val="0"/>
              </a:spcBef>
              <a:spcAft>
                <a:spcPts val="0"/>
              </a:spcAft>
              <a:buNone/>
              <a:defRPr>
                <a:solidFill>
                  <a:schemeClr val="lt2"/>
                </a:solidFill>
                <a:latin typeface="Arimo"/>
                <a:ea typeface="Arimo"/>
                <a:cs typeface="Arimo"/>
                <a:sym typeface="Arimo"/>
              </a:defRPr>
            </a:lvl1pPr>
            <a:lvl2pPr lvl="1">
              <a:lnSpc>
                <a:spcPct val="90000"/>
              </a:lnSpc>
              <a:spcBef>
                <a:spcPts val="800"/>
              </a:spcBef>
              <a:spcAft>
                <a:spcPts val="0"/>
              </a:spcAft>
              <a:buNone/>
              <a:defRPr sz="1600">
                <a:solidFill>
                  <a:schemeClr val="lt2"/>
                </a:solidFill>
                <a:latin typeface="Arimo"/>
                <a:ea typeface="Arimo"/>
                <a:cs typeface="Arimo"/>
                <a:sym typeface="Arimo"/>
              </a:defRPr>
            </a:lvl2pPr>
            <a:lvl3pPr lvl="2">
              <a:lnSpc>
                <a:spcPct val="90000"/>
              </a:lnSpc>
              <a:spcBef>
                <a:spcPts val="800"/>
              </a:spcBef>
              <a:spcAft>
                <a:spcPts val="0"/>
              </a:spcAft>
              <a:buNone/>
              <a:defRPr sz="1600">
                <a:solidFill>
                  <a:schemeClr val="lt2"/>
                </a:solidFill>
                <a:latin typeface="Arimo"/>
                <a:ea typeface="Arimo"/>
                <a:cs typeface="Arimo"/>
                <a:sym typeface="Arimo"/>
              </a:defRPr>
            </a:lvl3pPr>
            <a:lvl4pPr lvl="3">
              <a:lnSpc>
                <a:spcPct val="90000"/>
              </a:lnSpc>
              <a:spcBef>
                <a:spcPts val="800"/>
              </a:spcBef>
              <a:spcAft>
                <a:spcPts val="0"/>
              </a:spcAft>
              <a:buNone/>
              <a:defRPr sz="1600">
                <a:solidFill>
                  <a:schemeClr val="lt2"/>
                </a:solidFill>
                <a:latin typeface="Arimo"/>
                <a:ea typeface="Arimo"/>
                <a:cs typeface="Arimo"/>
                <a:sym typeface="Arimo"/>
              </a:defRPr>
            </a:lvl4pPr>
            <a:lvl5pPr lvl="4">
              <a:lnSpc>
                <a:spcPct val="90000"/>
              </a:lnSpc>
              <a:spcBef>
                <a:spcPts val="800"/>
              </a:spcBef>
              <a:spcAft>
                <a:spcPts val="0"/>
              </a:spcAft>
              <a:buNone/>
              <a:defRPr sz="1600">
                <a:solidFill>
                  <a:schemeClr val="lt2"/>
                </a:solidFill>
                <a:latin typeface="Arimo"/>
                <a:ea typeface="Arimo"/>
                <a:cs typeface="Arimo"/>
                <a:sym typeface="Arimo"/>
              </a:defRPr>
            </a:lvl5pPr>
            <a:lvl6pPr lvl="5">
              <a:lnSpc>
                <a:spcPct val="90000"/>
              </a:lnSpc>
              <a:spcBef>
                <a:spcPts val="800"/>
              </a:spcBef>
              <a:spcAft>
                <a:spcPts val="0"/>
              </a:spcAft>
              <a:buNone/>
              <a:defRPr sz="1600">
                <a:solidFill>
                  <a:schemeClr val="lt2"/>
                </a:solidFill>
                <a:latin typeface="Arimo"/>
                <a:ea typeface="Arimo"/>
                <a:cs typeface="Arimo"/>
                <a:sym typeface="Arimo"/>
              </a:defRPr>
            </a:lvl6pPr>
            <a:lvl7pPr lvl="6">
              <a:lnSpc>
                <a:spcPct val="90000"/>
              </a:lnSpc>
              <a:spcBef>
                <a:spcPts val="800"/>
              </a:spcBef>
              <a:spcAft>
                <a:spcPts val="0"/>
              </a:spcAft>
              <a:buNone/>
              <a:defRPr sz="1600">
                <a:solidFill>
                  <a:schemeClr val="lt2"/>
                </a:solidFill>
                <a:latin typeface="Arimo"/>
                <a:ea typeface="Arimo"/>
                <a:cs typeface="Arimo"/>
                <a:sym typeface="Arimo"/>
              </a:defRPr>
            </a:lvl7pPr>
            <a:lvl8pPr lvl="7">
              <a:lnSpc>
                <a:spcPct val="90000"/>
              </a:lnSpc>
              <a:spcBef>
                <a:spcPts val="800"/>
              </a:spcBef>
              <a:spcAft>
                <a:spcPts val="0"/>
              </a:spcAft>
              <a:buNone/>
              <a:defRPr sz="1600">
                <a:solidFill>
                  <a:schemeClr val="lt2"/>
                </a:solidFill>
                <a:latin typeface="Arimo"/>
                <a:ea typeface="Arimo"/>
                <a:cs typeface="Arimo"/>
                <a:sym typeface="Arimo"/>
              </a:defRPr>
            </a:lvl8pPr>
            <a:lvl9pPr lvl="8">
              <a:lnSpc>
                <a:spcPct val="90000"/>
              </a:lnSpc>
              <a:spcBef>
                <a:spcPts val="800"/>
              </a:spcBef>
              <a:spcAft>
                <a:spcPts val="800"/>
              </a:spcAft>
              <a:buNone/>
              <a:defRPr sz="1600">
                <a:solidFill>
                  <a:schemeClr val="lt2"/>
                </a:solidFill>
                <a:latin typeface="Arimo"/>
                <a:ea typeface="Arimo"/>
                <a:cs typeface="Arimo"/>
                <a:sym typeface="Arimo"/>
              </a:defRPr>
            </a:lvl9pPr>
          </a:lstStyle>
          <a:p/>
        </p:txBody>
      </p:sp>
      <p:sp>
        <p:nvSpPr>
          <p:cNvPr id="845" name="Google Shape;845;p182"/>
          <p:cNvSpPr txBox="1"/>
          <p:nvPr>
            <p:ph idx="9" type="subTitle"/>
          </p:nvPr>
        </p:nvSpPr>
        <p:spPr>
          <a:xfrm>
            <a:off x="3910200" y="3779175"/>
            <a:ext cx="3486300" cy="705600"/>
          </a:xfrm>
          <a:prstGeom prst="rect">
            <a:avLst/>
          </a:prstGeom>
        </p:spPr>
        <p:txBody>
          <a:bodyPr anchorCtr="0" anchor="ctr" bIns="0" lIns="94800" spcFirstLastPara="1" rIns="94800" wrap="square" tIns="0">
            <a:spAutoFit/>
          </a:bodyPr>
          <a:lstStyle>
            <a:lvl1pPr lvl="0" algn="ctr">
              <a:lnSpc>
                <a:spcPct val="90000"/>
              </a:lnSpc>
              <a:spcBef>
                <a:spcPts val="0"/>
              </a:spcBef>
              <a:spcAft>
                <a:spcPts val="0"/>
              </a:spcAft>
              <a:buNone/>
              <a:defRPr sz="2500">
                <a:solidFill>
                  <a:schemeClr val="lt2"/>
                </a:solidFill>
                <a:latin typeface="Arimo"/>
                <a:ea typeface="Arimo"/>
                <a:cs typeface="Arimo"/>
                <a:sym typeface="Arimo"/>
              </a:defRPr>
            </a:lvl1pPr>
            <a:lvl2pPr lvl="1" algn="ctr">
              <a:lnSpc>
                <a:spcPct val="90000"/>
              </a:lnSpc>
              <a:spcBef>
                <a:spcPts val="800"/>
              </a:spcBef>
              <a:spcAft>
                <a:spcPts val="0"/>
              </a:spcAft>
              <a:buNone/>
              <a:defRPr sz="2600">
                <a:solidFill>
                  <a:schemeClr val="lt2"/>
                </a:solidFill>
                <a:latin typeface="Arimo"/>
                <a:ea typeface="Arimo"/>
                <a:cs typeface="Arimo"/>
                <a:sym typeface="Arimo"/>
              </a:defRPr>
            </a:lvl2pPr>
            <a:lvl3pPr lvl="2" algn="ctr">
              <a:lnSpc>
                <a:spcPct val="90000"/>
              </a:lnSpc>
              <a:spcBef>
                <a:spcPts val="800"/>
              </a:spcBef>
              <a:spcAft>
                <a:spcPts val="0"/>
              </a:spcAft>
              <a:buNone/>
              <a:defRPr sz="2600">
                <a:solidFill>
                  <a:schemeClr val="lt2"/>
                </a:solidFill>
                <a:latin typeface="Arimo"/>
                <a:ea typeface="Arimo"/>
                <a:cs typeface="Arimo"/>
                <a:sym typeface="Arimo"/>
              </a:defRPr>
            </a:lvl3pPr>
            <a:lvl4pPr lvl="3" algn="ctr">
              <a:lnSpc>
                <a:spcPct val="90000"/>
              </a:lnSpc>
              <a:spcBef>
                <a:spcPts val="800"/>
              </a:spcBef>
              <a:spcAft>
                <a:spcPts val="0"/>
              </a:spcAft>
              <a:buNone/>
              <a:defRPr sz="2600">
                <a:solidFill>
                  <a:schemeClr val="lt2"/>
                </a:solidFill>
                <a:latin typeface="Arimo"/>
                <a:ea typeface="Arimo"/>
                <a:cs typeface="Arimo"/>
                <a:sym typeface="Arimo"/>
              </a:defRPr>
            </a:lvl4pPr>
            <a:lvl5pPr lvl="4" algn="ctr">
              <a:lnSpc>
                <a:spcPct val="90000"/>
              </a:lnSpc>
              <a:spcBef>
                <a:spcPts val="800"/>
              </a:spcBef>
              <a:spcAft>
                <a:spcPts val="0"/>
              </a:spcAft>
              <a:buNone/>
              <a:defRPr sz="2600">
                <a:solidFill>
                  <a:schemeClr val="lt2"/>
                </a:solidFill>
                <a:latin typeface="Arimo"/>
                <a:ea typeface="Arimo"/>
                <a:cs typeface="Arimo"/>
                <a:sym typeface="Arimo"/>
              </a:defRPr>
            </a:lvl5pPr>
            <a:lvl6pPr lvl="5" algn="ctr">
              <a:lnSpc>
                <a:spcPct val="90000"/>
              </a:lnSpc>
              <a:spcBef>
                <a:spcPts val="800"/>
              </a:spcBef>
              <a:spcAft>
                <a:spcPts val="0"/>
              </a:spcAft>
              <a:buNone/>
              <a:defRPr sz="2600">
                <a:solidFill>
                  <a:schemeClr val="lt2"/>
                </a:solidFill>
                <a:latin typeface="Arimo"/>
                <a:ea typeface="Arimo"/>
                <a:cs typeface="Arimo"/>
                <a:sym typeface="Arimo"/>
              </a:defRPr>
            </a:lvl6pPr>
            <a:lvl7pPr lvl="6" algn="ctr">
              <a:lnSpc>
                <a:spcPct val="90000"/>
              </a:lnSpc>
              <a:spcBef>
                <a:spcPts val="800"/>
              </a:spcBef>
              <a:spcAft>
                <a:spcPts val="0"/>
              </a:spcAft>
              <a:buNone/>
              <a:defRPr sz="2600">
                <a:solidFill>
                  <a:schemeClr val="lt2"/>
                </a:solidFill>
                <a:latin typeface="Arimo"/>
                <a:ea typeface="Arimo"/>
                <a:cs typeface="Arimo"/>
                <a:sym typeface="Arimo"/>
              </a:defRPr>
            </a:lvl7pPr>
            <a:lvl8pPr lvl="7" algn="ctr">
              <a:lnSpc>
                <a:spcPct val="90000"/>
              </a:lnSpc>
              <a:spcBef>
                <a:spcPts val="800"/>
              </a:spcBef>
              <a:spcAft>
                <a:spcPts val="0"/>
              </a:spcAft>
              <a:buNone/>
              <a:defRPr sz="2600">
                <a:solidFill>
                  <a:schemeClr val="lt2"/>
                </a:solidFill>
                <a:latin typeface="Arimo"/>
                <a:ea typeface="Arimo"/>
                <a:cs typeface="Arimo"/>
                <a:sym typeface="Arimo"/>
              </a:defRPr>
            </a:lvl8pPr>
            <a:lvl9pPr lvl="8" algn="ctr">
              <a:lnSpc>
                <a:spcPct val="90000"/>
              </a:lnSpc>
              <a:spcBef>
                <a:spcPts val="800"/>
              </a:spcBef>
              <a:spcAft>
                <a:spcPts val="800"/>
              </a:spcAft>
              <a:buNone/>
              <a:defRPr sz="2600">
                <a:solidFill>
                  <a:schemeClr val="lt2"/>
                </a:solidFill>
                <a:latin typeface="Arimo"/>
                <a:ea typeface="Arimo"/>
                <a:cs typeface="Arimo"/>
                <a:sym typeface="Arimo"/>
              </a:defRPr>
            </a:lvl9pPr>
          </a:lstStyle>
          <a:p/>
        </p:txBody>
      </p:sp>
      <p:sp>
        <p:nvSpPr>
          <p:cNvPr id="846" name="Google Shape;846;p182"/>
          <p:cNvSpPr txBox="1"/>
          <p:nvPr>
            <p:ph idx="13" type="subTitle"/>
          </p:nvPr>
        </p:nvSpPr>
        <p:spPr>
          <a:xfrm>
            <a:off x="291075" y="2571750"/>
            <a:ext cx="2765700" cy="705600"/>
          </a:xfrm>
          <a:prstGeom prst="rect">
            <a:avLst/>
          </a:prstGeom>
        </p:spPr>
        <p:txBody>
          <a:bodyPr anchorCtr="0" anchor="b" bIns="0" lIns="94800" spcFirstLastPara="1" rIns="94800" wrap="square" tIns="0">
            <a:spAutoFit/>
          </a:bodyPr>
          <a:lstStyle>
            <a:lvl1pPr lvl="0">
              <a:lnSpc>
                <a:spcPct val="90000"/>
              </a:lnSpc>
              <a:spcBef>
                <a:spcPts val="0"/>
              </a:spcBef>
              <a:spcAft>
                <a:spcPts val="0"/>
              </a:spcAft>
              <a:buNone/>
              <a:defRPr sz="2500">
                <a:solidFill>
                  <a:schemeClr val="lt1"/>
                </a:solidFill>
                <a:latin typeface="Arimo"/>
                <a:ea typeface="Arimo"/>
                <a:cs typeface="Arimo"/>
                <a:sym typeface="Arimo"/>
              </a:defRPr>
            </a:lvl1pPr>
            <a:lvl2pPr lvl="1">
              <a:lnSpc>
                <a:spcPct val="90000"/>
              </a:lnSpc>
              <a:spcBef>
                <a:spcPts val="800"/>
              </a:spcBef>
              <a:spcAft>
                <a:spcPts val="0"/>
              </a:spcAft>
              <a:buNone/>
              <a:defRPr sz="2600">
                <a:solidFill>
                  <a:schemeClr val="lt1"/>
                </a:solidFill>
                <a:latin typeface="Arimo"/>
                <a:ea typeface="Arimo"/>
                <a:cs typeface="Arimo"/>
                <a:sym typeface="Arimo"/>
              </a:defRPr>
            </a:lvl2pPr>
            <a:lvl3pPr lvl="2">
              <a:lnSpc>
                <a:spcPct val="90000"/>
              </a:lnSpc>
              <a:spcBef>
                <a:spcPts val="800"/>
              </a:spcBef>
              <a:spcAft>
                <a:spcPts val="0"/>
              </a:spcAft>
              <a:buNone/>
              <a:defRPr sz="2600">
                <a:solidFill>
                  <a:schemeClr val="lt1"/>
                </a:solidFill>
                <a:latin typeface="Arimo"/>
                <a:ea typeface="Arimo"/>
                <a:cs typeface="Arimo"/>
                <a:sym typeface="Arimo"/>
              </a:defRPr>
            </a:lvl3pPr>
            <a:lvl4pPr lvl="3">
              <a:lnSpc>
                <a:spcPct val="90000"/>
              </a:lnSpc>
              <a:spcBef>
                <a:spcPts val="800"/>
              </a:spcBef>
              <a:spcAft>
                <a:spcPts val="0"/>
              </a:spcAft>
              <a:buNone/>
              <a:defRPr sz="2600">
                <a:solidFill>
                  <a:schemeClr val="lt1"/>
                </a:solidFill>
                <a:latin typeface="Arimo"/>
                <a:ea typeface="Arimo"/>
                <a:cs typeface="Arimo"/>
                <a:sym typeface="Arimo"/>
              </a:defRPr>
            </a:lvl4pPr>
            <a:lvl5pPr lvl="4">
              <a:lnSpc>
                <a:spcPct val="90000"/>
              </a:lnSpc>
              <a:spcBef>
                <a:spcPts val="800"/>
              </a:spcBef>
              <a:spcAft>
                <a:spcPts val="0"/>
              </a:spcAft>
              <a:buNone/>
              <a:defRPr sz="2600">
                <a:solidFill>
                  <a:schemeClr val="lt1"/>
                </a:solidFill>
                <a:latin typeface="Arimo"/>
                <a:ea typeface="Arimo"/>
                <a:cs typeface="Arimo"/>
                <a:sym typeface="Arimo"/>
              </a:defRPr>
            </a:lvl5pPr>
            <a:lvl6pPr lvl="5">
              <a:lnSpc>
                <a:spcPct val="90000"/>
              </a:lnSpc>
              <a:spcBef>
                <a:spcPts val="800"/>
              </a:spcBef>
              <a:spcAft>
                <a:spcPts val="0"/>
              </a:spcAft>
              <a:buNone/>
              <a:defRPr sz="2600">
                <a:solidFill>
                  <a:schemeClr val="lt1"/>
                </a:solidFill>
                <a:latin typeface="Arimo"/>
                <a:ea typeface="Arimo"/>
                <a:cs typeface="Arimo"/>
                <a:sym typeface="Arimo"/>
              </a:defRPr>
            </a:lvl6pPr>
            <a:lvl7pPr lvl="6">
              <a:lnSpc>
                <a:spcPct val="90000"/>
              </a:lnSpc>
              <a:spcBef>
                <a:spcPts val="800"/>
              </a:spcBef>
              <a:spcAft>
                <a:spcPts val="0"/>
              </a:spcAft>
              <a:buNone/>
              <a:defRPr sz="2600">
                <a:solidFill>
                  <a:schemeClr val="lt1"/>
                </a:solidFill>
                <a:latin typeface="Arimo"/>
                <a:ea typeface="Arimo"/>
                <a:cs typeface="Arimo"/>
                <a:sym typeface="Arimo"/>
              </a:defRPr>
            </a:lvl7pPr>
            <a:lvl8pPr lvl="7">
              <a:lnSpc>
                <a:spcPct val="90000"/>
              </a:lnSpc>
              <a:spcBef>
                <a:spcPts val="800"/>
              </a:spcBef>
              <a:spcAft>
                <a:spcPts val="0"/>
              </a:spcAft>
              <a:buNone/>
              <a:defRPr sz="2600">
                <a:solidFill>
                  <a:schemeClr val="lt1"/>
                </a:solidFill>
                <a:latin typeface="Arimo"/>
                <a:ea typeface="Arimo"/>
                <a:cs typeface="Arimo"/>
                <a:sym typeface="Arimo"/>
              </a:defRPr>
            </a:lvl8pPr>
            <a:lvl9pPr lvl="8">
              <a:lnSpc>
                <a:spcPct val="90000"/>
              </a:lnSpc>
              <a:spcBef>
                <a:spcPts val="800"/>
              </a:spcBef>
              <a:spcAft>
                <a:spcPts val="800"/>
              </a:spcAft>
              <a:buNone/>
              <a:defRPr sz="2600">
                <a:solidFill>
                  <a:schemeClr val="lt1"/>
                </a:solidFill>
                <a:latin typeface="Arimo"/>
                <a:ea typeface="Arimo"/>
                <a:cs typeface="Arimo"/>
                <a:sym typeface="Arimo"/>
              </a:defRPr>
            </a:lvl9pPr>
          </a:lstStyle>
          <a:p/>
        </p:txBody>
      </p:sp>
      <p:sp>
        <p:nvSpPr>
          <p:cNvPr id="847" name="Google Shape;847;p182"/>
          <p:cNvSpPr txBox="1"/>
          <p:nvPr>
            <p:ph idx="14" type="subTitle"/>
          </p:nvPr>
        </p:nvSpPr>
        <p:spPr>
          <a:xfrm>
            <a:off x="4629850" y="694401"/>
            <a:ext cx="2018700" cy="566700"/>
          </a:xfrm>
          <a:prstGeom prst="rect">
            <a:avLst/>
          </a:prstGeom>
        </p:spPr>
        <p:txBody>
          <a:bodyPr anchorCtr="0" anchor="ctr" bIns="0" lIns="94800" spcFirstLastPara="1" rIns="94800" wrap="square" tIns="0">
            <a:spAutoFit/>
          </a:bodyPr>
          <a:lstStyle>
            <a:lvl1pPr lvl="0" algn="ctr">
              <a:lnSpc>
                <a:spcPct val="90000"/>
              </a:lnSpc>
              <a:spcBef>
                <a:spcPts val="0"/>
              </a:spcBef>
              <a:spcAft>
                <a:spcPts val="0"/>
              </a:spcAft>
              <a:buNone/>
              <a:defRPr sz="1900">
                <a:latin typeface="Arimo"/>
                <a:ea typeface="Arimo"/>
                <a:cs typeface="Arimo"/>
                <a:sym typeface="Arimo"/>
              </a:defRPr>
            </a:lvl1pPr>
            <a:lvl2pPr lvl="1" algn="ctr">
              <a:lnSpc>
                <a:spcPct val="90000"/>
              </a:lnSpc>
              <a:spcBef>
                <a:spcPts val="800"/>
              </a:spcBef>
              <a:spcAft>
                <a:spcPts val="0"/>
              </a:spcAft>
              <a:buNone/>
              <a:defRPr sz="2600">
                <a:latin typeface="Arimo"/>
                <a:ea typeface="Arimo"/>
                <a:cs typeface="Arimo"/>
                <a:sym typeface="Arimo"/>
              </a:defRPr>
            </a:lvl2pPr>
            <a:lvl3pPr lvl="2" algn="ctr">
              <a:lnSpc>
                <a:spcPct val="90000"/>
              </a:lnSpc>
              <a:spcBef>
                <a:spcPts val="800"/>
              </a:spcBef>
              <a:spcAft>
                <a:spcPts val="0"/>
              </a:spcAft>
              <a:buNone/>
              <a:defRPr sz="2600">
                <a:latin typeface="Arimo"/>
                <a:ea typeface="Arimo"/>
                <a:cs typeface="Arimo"/>
                <a:sym typeface="Arimo"/>
              </a:defRPr>
            </a:lvl3pPr>
            <a:lvl4pPr lvl="3" algn="ctr">
              <a:lnSpc>
                <a:spcPct val="90000"/>
              </a:lnSpc>
              <a:spcBef>
                <a:spcPts val="800"/>
              </a:spcBef>
              <a:spcAft>
                <a:spcPts val="0"/>
              </a:spcAft>
              <a:buNone/>
              <a:defRPr sz="2600">
                <a:latin typeface="Arimo"/>
                <a:ea typeface="Arimo"/>
                <a:cs typeface="Arimo"/>
                <a:sym typeface="Arimo"/>
              </a:defRPr>
            </a:lvl4pPr>
            <a:lvl5pPr lvl="4" algn="ctr">
              <a:lnSpc>
                <a:spcPct val="90000"/>
              </a:lnSpc>
              <a:spcBef>
                <a:spcPts val="800"/>
              </a:spcBef>
              <a:spcAft>
                <a:spcPts val="0"/>
              </a:spcAft>
              <a:buNone/>
              <a:defRPr sz="2600">
                <a:latin typeface="Arimo"/>
                <a:ea typeface="Arimo"/>
                <a:cs typeface="Arimo"/>
                <a:sym typeface="Arimo"/>
              </a:defRPr>
            </a:lvl5pPr>
            <a:lvl6pPr lvl="5" algn="ctr">
              <a:lnSpc>
                <a:spcPct val="90000"/>
              </a:lnSpc>
              <a:spcBef>
                <a:spcPts val="800"/>
              </a:spcBef>
              <a:spcAft>
                <a:spcPts val="0"/>
              </a:spcAft>
              <a:buNone/>
              <a:defRPr sz="2600">
                <a:latin typeface="Arimo"/>
                <a:ea typeface="Arimo"/>
                <a:cs typeface="Arimo"/>
                <a:sym typeface="Arimo"/>
              </a:defRPr>
            </a:lvl6pPr>
            <a:lvl7pPr lvl="6" algn="ctr">
              <a:lnSpc>
                <a:spcPct val="90000"/>
              </a:lnSpc>
              <a:spcBef>
                <a:spcPts val="800"/>
              </a:spcBef>
              <a:spcAft>
                <a:spcPts val="0"/>
              </a:spcAft>
              <a:buNone/>
              <a:defRPr sz="2600">
                <a:latin typeface="Arimo"/>
                <a:ea typeface="Arimo"/>
                <a:cs typeface="Arimo"/>
                <a:sym typeface="Arimo"/>
              </a:defRPr>
            </a:lvl7pPr>
            <a:lvl8pPr lvl="7" algn="ctr">
              <a:lnSpc>
                <a:spcPct val="90000"/>
              </a:lnSpc>
              <a:spcBef>
                <a:spcPts val="800"/>
              </a:spcBef>
              <a:spcAft>
                <a:spcPts val="0"/>
              </a:spcAft>
              <a:buNone/>
              <a:defRPr sz="2600">
                <a:latin typeface="Arimo"/>
                <a:ea typeface="Arimo"/>
                <a:cs typeface="Arimo"/>
                <a:sym typeface="Arimo"/>
              </a:defRPr>
            </a:lvl8pPr>
            <a:lvl9pPr lvl="8" algn="ctr">
              <a:lnSpc>
                <a:spcPct val="90000"/>
              </a:lnSpc>
              <a:spcBef>
                <a:spcPts val="800"/>
              </a:spcBef>
              <a:spcAft>
                <a:spcPts val="800"/>
              </a:spcAft>
              <a:buNone/>
              <a:defRPr sz="2600">
                <a:latin typeface="Arimo"/>
                <a:ea typeface="Arimo"/>
                <a:cs typeface="Arimo"/>
                <a:sym typeface="Arimo"/>
              </a:defRPr>
            </a:lvl9pPr>
          </a:lstStyle>
          <a:p/>
        </p:txBody>
      </p:sp>
      <p:sp>
        <p:nvSpPr>
          <p:cNvPr id="848" name="Google Shape;848;p182"/>
          <p:cNvSpPr txBox="1"/>
          <p:nvPr>
            <p:ph idx="15" type="subTitle"/>
          </p:nvPr>
        </p:nvSpPr>
        <p:spPr>
          <a:xfrm>
            <a:off x="4629900" y="1390480"/>
            <a:ext cx="2018700" cy="224100"/>
          </a:xfrm>
          <a:prstGeom prst="rect">
            <a:avLst/>
          </a:prstGeom>
        </p:spPr>
        <p:txBody>
          <a:bodyPr anchorCtr="0" anchor="b" bIns="0" lIns="94800" spcFirstLastPara="1" rIns="94800" wrap="square" tIns="0">
            <a:spAutoFit/>
          </a:bodyPr>
          <a:lstStyle>
            <a:lvl1pPr lvl="0" algn="ctr">
              <a:lnSpc>
                <a:spcPct val="90000"/>
              </a:lnSpc>
              <a:spcBef>
                <a:spcPts val="0"/>
              </a:spcBef>
              <a:spcAft>
                <a:spcPts val="0"/>
              </a:spcAft>
              <a:buNone/>
              <a:defRPr sz="1000" u="sng"/>
            </a:lvl1pPr>
            <a:lvl2pPr lvl="1" algn="ctr">
              <a:lnSpc>
                <a:spcPct val="90000"/>
              </a:lnSpc>
              <a:spcBef>
                <a:spcPts val="800"/>
              </a:spcBef>
              <a:spcAft>
                <a:spcPts val="0"/>
              </a:spcAft>
              <a:buNone/>
              <a:defRPr sz="2800">
                <a:latin typeface="Arimo"/>
                <a:ea typeface="Arimo"/>
                <a:cs typeface="Arimo"/>
                <a:sym typeface="Arimo"/>
              </a:defRPr>
            </a:lvl2pPr>
            <a:lvl3pPr lvl="2" algn="ctr">
              <a:lnSpc>
                <a:spcPct val="90000"/>
              </a:lnSpc>
              <a:spcBef>
                <a:spcPts val="800"/>
              </a:spcBef>
              <a:spcAft>
                <a:spcPts val="0"/>
              </a:spcAft>
              <a:buNone/>
              <a:defRPr sz="2800">
                <a:latin typeface="Arimo"/>
                <a:ea typeface="Arimo"/>
                <a:cs typeface="Arimo"/>
                <a:sym typeface="Arimo"/>
              </a:defRPr>
            </a:lvl3pPr>
            <a:lvl4pPr lvl="3" algn="ctr">
              <a:lnSpc>
                <a:spcPct val="90000"/>
              </a:lnSpc>
              <a:spcBef>
                <a:spcPts val="800"/>
              </a:spcBef>
              <a:spcAft>
                <a:spcPts val="0"/>
              </a:spcAft>
              <a:buNone/>
              <a:defRPr sz="2800">
                <a:latin typeface="Arimo"/>
                <a:ea typeface="Arimo"/>
                <a:cs typeface="Arimo"/>
                <a:sym typeface="Arimo"/>
              </a:defRPr>
            </a:lvl4pPr>
            <a:lvl5pPr lvl="4" algn="ctr">
              <a:lnSpc>
                <a:spcPct val="90000"/>
              </a:lnSpc>
              <a:spcBef>
                <a:spcPts val="800"/>
              </a:spcBef>
              <a:spcAft>
                <a:spcPts val="0"/>
              </a:spcAft>
              <a:buNone/>
              <a:defRPr sz="2800">
                <a:latin typeface="Arimo"/>
                <a:ea typeface="Arimo"/>
                <a:cs typeface="Arimo"/>
                <a:sym typeface="Arimo"/>
              </a:defRPr>
            </a:lvl5pPr>
            <a:lvl6pPr lvl="5" algn="ctr">
              <a:lnSpc>
                <a:spcPct val="90000"/>
              </a:lnSpc>
              <a:spcBef>
                <a:spcPts val="800"/>
              </a:spcBef>
              <a:spcAft>
                <a:spcPts val="0"/>
              </a:spcAft>
              <a:buNone/>
              <a:defRPr sz="2800">
                <a:latin typeface="Arimo"/>
                <a:ea typeface="Arimo"/>
                <a:cs typeface="Arimo"/>
                <a:sym typeface="Arimo"/>
              </a:defRPr>
            </a:lvl6pPr>
            <a:lvl7pPr lvl="6" algn="ctr">
              <a:lnSpc>
                <a:spcPct val="90000"/>
              </a:lnSpc>
              <a:spcBef>
                <a:spcPts val="800"/>
              </a:spcBef>
              <a:spcAft>
                <a:spcPts val="0"/>
              </a:spcAft>
              <a:buNone/>
              <a:defRPr sz="2800">
                <a:latin typeface="Arimo"/>
                <a:ea typeface="Arimo"/>
                <a:cs typeface="Arimo"/>
                <a:sym typeface="Arimo"/>
              </a:defRPr>
            </a:lvl7pPr>
            <a:lvl8pPr lvl="7" algn="ctr">
              <a:lnSpc>
                <a:spcPct val="90000"/>
              </a:lnSpc>
              <a:spcBef>
                <a:spcPts val="800"/>
              </a:spcBef>
              <a:spcAft>
                <a:spcPts val="0"/>
              </a:spcAft>
              <a:buNone/>
              <a:defRPr sz="2800">
                <a:latin typeface="Arimo"/>
                <a:ea typeface="Arimo"/>
                <a:cs typeface="Arimo"/>
                <a:sym typeface="Arimo"/>
              </a:defRPr>
            </a:lvl8pPr>
            <a:lvl9pPr lvl="8" algn="ctr">
              <a:lnSpc>
                <a:spcPct val="90000"/>
              </a:lnSpc>
              <a:spcBef>
                <a:spcPts val="800"/>
              </a:spcBef>
              <a:spcAft>
                <a:spcPts val="800"/>
              </a:spcAft>
              <a:buNone/>
              <a:defRPr sz="2800">
                <a:latin typeface="Arimo"/>
                <a:ea typeface="Arimo"/>
                <a:cs typeface="Arimo"/>
                <a:sym typeface="Arimo"/>
              </a:defRPr>
            </a:lvl9pPr>
          </a:lstStyle>
          <a:p/>
        </p:txBody>
      </p:sp>
      <p:sp>
        <p:nvSpPr>
          <p:cNvPr id="849" name="Google Shape;849;p182"/>
          <p:cNvSpPr txBox="1"/>
          <p:nvPr>
            <p:ph idx="16" type="subTitle"/>
          </p:nvPr>
        </p:nvSpPr>
        <p:spPr>
          <a:xfrm>
            <a:off x="3596775" y="2292000"/>
            <a:ext cx="1507500" cy="224100"/>
          </a:xfrm>
          <a:prstGeom prst="rect">
            <a:avLst/>
          </a:prstGeom>
        </p:spPr>
        <p:txBody>
          <a:bodyPr anchorCtr="0" anchor="b" bIns="0" lIns="94800" spcFirstLastPara="1" rIns="94800" wrap="square" tIns="0">
            <a:spAutoFit/>
          </a:bodyPr>
          <a:lstStyle>
            <a:lvl1pPr lvl="0">
              <a:lnSpc>
                <a:spcPct val="90000"/>
              </a:lnSpc>
              <a:spcBef>
                <a:spcPts val="0"/>
              </a:spcBef>
              <a:spcAft>
                <a:spcPts val="0"/>
              </a:spcAft>
              <a:buNone/>
              <a:defRPr sz="1000">
                <a:solidFill>
                  <a:schemeClr val="lt2"/>
                </a:solidFill>
              </a:defRPr>
            </a:lvl1pPr>
            <a:lvl2pPr lvl="1" algn="ctr">
              <a:lnSpc>
                <a:spcPct val="90000"/>
              </a:lnSpc>
              <a:spcBef>
                <a:spcPts val="800"/>
              </a:spcBef>
              <a:spcAft>
                <a:spcPts val="0"/>
              </a:spcAft>
              <a:buNone/>
              <a:defRPr sz="2800">
                <a:solidFill>
                  <a:schemeClr val="lt2"/>
                </a:solidFill>
                <a:latin typeface="Arimo"/>
                <a:ea typeface="Arimo"/>
                <a:cs typeface="Arimo"/>
                <a:sym typeface="Arimo"/>
              </a:defRPr>
            </a:lvl2pPr>
            <a:lvl3pPr lvl="2" algn="ctr">
              <a:lnSpc>
                <a:spcPct val="90000"/>
              </a:lnSpc>
              <a:spcBef>
                <a:spcPts val="800"/>
              </a:spcBef>
              <a:spcAft>
                <a:spcPts val="0"/>
              </a:spcAft>
              <a:buNone/>
              <a:defRPr sz="2800">
                <a:solidFill>
                  <a:schemeClr val="lt2"/>
                </a:solidFill>
                <a:latin typeface="Arimo"/>
                <a:ea typeface="Arimo"/>
                <a:cs typeface="Arimo"/>
                <a:sym typeface="Arimo"/>
              </a:defRPr>
            </a:lvl3pPr>
            <a:lvl4pPr lvl="3" algn="ctr">
              <a:lnSpc>
                <a:spcPct val="90000"/>
              </a:lnSpc>
              <a:spcBef>
                <a:spcPts val="800"/>
              </a:spcBef>
              <a:spcAft>
                <a:spcPts val="0"/>
              </a:spcAft>
              <a:buNone/>
              <a:defRPr sz="2800">
                <a:solidFill>
                  <a:schemeClr val="lt2"/>
                </a:solidFill>
                <a:latin typeface="Arimo"/>
                <a:ea typeface="Arimo"/>
                <a:cs typeface="Arimo"/>
                <a:sym typeface="Arimo"/>
              </a:defRPr>
            </a:lvl4pPr>
            <a:lvl5pPr lvl="4" algn="ctr">
              <a:lnSpc>
                <a:spcPct val="90000"/>
              </a:lnSpc>
              <a:spcBef>
                <a:spcPts val="800"/>
              </a:spcBef>
              <a:spcAft>
                <a:spcPts val="0"/>
              </a:spcAft>
              <a:buNone/>
              <a:defRPr sz="2800">
                <a:solidFill>
                  <a:schemeClr val="lt2"/>
                </a:solidFill>
                <a:latin typeface="Arimo"/>
                <a:ea typeface="Arimo"/>
                <a:cs typeface="Arimo"/>
                <a:sym typeface="Arimo"/>
              </a:defRPr>
            </a:lvl5pPr>
            <a:lvl6pPr lvl="5" algn="ctr">
              <a:lnSpc>
                <a:spcPct val="90000"/>
              </a:lnSpc>
              <a:spcBef>
                <a:spcPts val="800"/>
              </a:spcBef>
              <a:spcAft>
                <a:spcPts val="0"/>
              </a:spcAft>
              <a:buNone/>
              <a:defRPr sz="2800">
                <a:solidFill>
                  <a:schemeClr val="lt2"/>
                </a:solidFill>
                <a:latin typeface="Arimo"/>
                <a:ea typeface="Arimo"/>
                <a:cs typeface="Arimo"/>
                <a:sym typeface="Arimo"/>
              </a:defRPr>
            </a:lvl6pPr>
            <a:lvl7pPr lvl="6" algn="ctr">
              <a:lnSpc>
                <a:spcPct val="90000"/>
              </a:lnSpc>
              <a:spcBef>
                <a:spcPts val="800"/>
              </a:spcBef>
              <a:spcAft>
                <a:spcPts val="0"/>
              </a:spcAft>
              <a:buNone/>
              <a:defRPr sz="2800">
                <a:solidFill>
                  <a:schemeClr val="lt2"/>
                </a:solidFill>
                <a:latin typeface="Arimo"/>
                <a:ea typeface="Arimo"/>
                <a:cs typeface="Arimo"/>
                <a:sym typeface="Arimo"/>
              </a:defRPr>
            </a:lvl7pPr>
            <a:lvl8pPr lvl="7" algn="ctr">
              <a:lnSpc>
                <a:spcPct val="90000"/>
              </a:lnSpc>
              <a:spcBef>
                <a:spcPts val="800"/>
              </a:spcBef>
              <a:spcAft>
                <a:spcPts val="0"/>
              </a:spcAft>
              <a:buNone/>
              <a:defRPr sz="2800">
                <a:solidFill>
                  <a:schemeClr val="lt2"/>
                </a:solidFill>
                <a:latin typeface="Arimo"/>
                <a:ea typeface="Arimo"/>
                <a:cs typeface="Arimo"/>
                <a:sym typeface="Arimo"/>
              </a:defRPr>
            </a:lvl8pPr>
            <a:lvl9pPr lvl="8" algn="ctr">
              <a:lnSpc>
                <a:spcPct val="90000"/>
              </a:lnSpc>
              <a:spcBef>
                <a:spcPts val="800"/>
              </a:spcBef>
              <a:spcAft>
                <a:spcPts val="800"/>
              </a:spcAft>
              <a:buNone/>
              <a:defRPr sz="2800">
                <a:solidFill>
                  <a:schemeClr val="lt2"/>
                </a:solidFill>
                <a:latin typeface="Arimo"/>
                <a:ea typeface="Arimo"/>
                <a:cs typeface="Arimo"/>
                <a:sym typeface="Arimo"/>
              </a:defRPr>
            </a:lvl9pPr>
          </a:lstStyle>
          <a:p/>
        </p:txBody>
      </p:sp>
      <p:sp>
        <p:nvSpPr>
          <p:cNvPr id="850" name="Google Shape;850;p182"/>
          <p:cNvSpPr txBox="1"/>
          <p:nvPr>
            <p:ph idx="17" type="subTitle"/>
          </p:nvPr>
        </p:nvSpPr>
        <p:spPr>
          <a:xfrm>
            <a:off x="3596775" y="2997350"/>
            <a:ext cx="1507500" cy="224100"/>
          </a:xfrm>
          <a:prstGeom prst="rect">
            <a:avLst/>
          </a:prstGeom>
        </p:spPr>
        <p:txBody>
          <a:bodyPr anchorCtr="0" anchor="b" bIns="0" lIns="94800" spcFirstLastPara="1" rIns="94800" wrap="square" tIns="0">
            <a:spAutoFit/>
          </a:bodyPr>
          <a:lstStyle>
            <a:lvl1pPr lvl="0">
              <a:lnSpc>
                <a:spcPct val="90000"/>
              </a:lnSpc>
              <a:spcBef>
                <a:spcPts val="0"/>
              </a:spcBef>
              <a:spcAft>
                <a:spcPts val="0"/>
              </a:spcAft>
              <a:buNone/>
              <a:defRPr sz="1000">
                <a:solidFill>
                  <a:schemeClr val="lt2"/>
                </a:solidFill>
              </a:defRPr>
            </a:lvl1pPr>
            <a:lvl2pPr lvl="1" algn="ctr">
              <a:lnSpc>
                <a:spcPct val="90000"/>
              </a:lnSpc>
              <a:spcBef>
                <a:spcPts val="800"/>
              </a:spcBef>
              <a:spcAft>
                <a:spcPts val="0"/>
              </a:spcAft>
              <a:buNone/>
              <a:defRPr sz="2800">
                <a:solidFill>
                  <a:schemeClr val="lt2"/>
                </a:solidFill>
                <a:latin typeface="Arimo"/>
                <a:ea typeface="Arimo"/>
                <a:cs typeface="Arimo"/>
                <a:sym typeface="Arimo"/>
              </a:defRPr>
            </a:lvl2pPr>
            <a:lvl3pPr lvl="2" algn="ctr">
              <a:lnSpc>
                <a:spcPct val="90000"/>
              </a:lnSpc>
              <a:spcBef>
                <a:spcPts val="800"/>
              </a:spcBef>
              <a:spcAft>
                <a:spcPts val="0"/>
              </a:spcAft>
              <a:buNone/>
              <a:defRPr sz="2800">
                <a:solidFill>
                  <a:schemeClr val="lt2"/>
                </a:solidFill>
                <a:latin typeface="Arimo"/>
                <a:ea typeface="Arimo"/>
                <a:cs typeface="Arimo"/>
                <a:sym typeface="Arimo"/>
              </a:defRPr>
            </a:lvl3pPr>
            <a:lvl4pPr lvl="3" algn="ctr">
              <a:lnSpc>
                <a:spcPct val="90000"/>
              </a:lnSpc>
              <a:spcBef>
                <a:spcPts val="800"/>
              </a:spcBef>
              <a:spcAft>
                <a:spcPts val="0"/>
              </a:spcAft>
              <a:buNone/>
              <a:defRPr sz="2800">
                <a:solidFill>
                  <a:schemeClr val="lt2"/>
                </a:solidFill>
                <a:latin typeface="Arimo"/>
                <a:ea typeface="Arimo"/>
                <a:cs typeface="Arimo"/>
                <a:sym typeface="Arimo"/>
              </a:defRPr>
            </a:lvl4pPr>
            <a:lvl5pPr lvl="4" algn="ctr">
              <a:lnSpc>
                <a:spcPct val="90000"/>
              </a:lnSpc>
              <a:spcBef>
                <a:spcPts val="800"/>
              </a:spcBef>
              <a:spcAft>
                <a:spcPts val="0"/>
              </a:spcAft>
              <a:buNone/>
              <a:defRPr sz="2800">
                <a:solidFill>
                  <a:schemeClr val="lt2"/>
                </a:solidFill>
                <a:latin typeface="Arimo"/>
                <a:ea typeface="Arimo"/>
                <a:cs typeface="Arimo"/>
                <a:sym typeface="Arimo"/>
              </a:defRPr>
            </a:lvl5pPr>
            <a:lvl6pPr lvl="5" algn="ctr">
              <a:lnSpc>
                <a:spcPct val="90000"/>
              </a:lnSpc>
              <a:spcBef>
                <a:spcPts val="800"/>
              </a:spcBef>
              <a:spcAft>
                <a:spcPts val="0"/>
              </a:spcAft>
              <a:buNone/>
              <a:defRPr sz="2800">
                <a:solidFill>
                  <a:schemeClr val="lt2"/>
                </a:solidFill>
                <a:latin typeface="Arimo"/>
                <a:ea typeface="Arimo"/>
                <a:cs typeface="Arimo"/>
                <a:sym typeface="Arimo"/>
              </a:defRPr>
            </a:lvl6pPr>
            <a:lvl7pPr lvl="6" algn="ctr">
              <a:lnSpc>
                <a:spcPct val="90000"/>
              </a:lnSpc>
              <a:spcBef>
                <a:spcPts val="800"/>
              </a:spcBef>
              <a:spcAft>
                <a:spcPts val="0"/>
              </a:spcAft>
              <a:buNone/>
              <a:defRPr sz="2800">
                <a:solidFill>
                  <a:schemeClr val="lt2"/>
                </a:solidFill>
                <a:latin typeface="Arimo"/>
                <a:ea typeface="Arimo"/>
                <a:cs typeface="Arimo"/>
                <a:sym typeface="Arimo"/>
              </a:defRPr>
            </a:lvl7pPr>
            <a:lvl8pPr lvl="7" algn="ctr">
              <a:lnSpc>
                <a:spcPct val="90000"/>
              </a:lnSpc>
              <a:spcBef>
                <a:spcPts val="800"/>
              </a:spcBef>
              <a:spcAft>
                <a:spcPts val="0"/>
              </a:spcAft>
              <a:buNone/>
              <a:defRPr sz="2800">
                <a:solidFill>
                  <a:schemeClr val="lt2"/>
                </a:solidFill>
                <a:latin typeface="Arimo"/>
                <a:ea typeface="Arimo"/>
                <a:cs typeface="Arimo"/>
                <a:sym typeface="Arimo"/>
              </a:defRPr>
            </a:lvl8pPr>
            <a:lvl9pPr lvl="8" algn="ctr">
              <a:lnSpc>
                <a:spcPct val="90000"/>
              </a:lnSpc>
              <a:spcBef>
                <a:spcPts val="800"/>
              </a:spcBef>
              <a:spcAft>
                <a:spcPts val="800"/>
              </a:spcAft>
              <a:buNone/>
              <a:defRPr sz="2800">
                <a:solidFill>
                  <a:schemeClr val="lt2"/>
                </a:solidFill>
                <a:latin typeface="Arimo"/>
                <a:ea typeface="Arimo"/>
                <a:cs typeface="Arimo"/>
                <a:sym typeface="Arimo"/>
              </a:defRPr>
            </a:lvl9pPr>
          </a:lstStyle>
          <a:p/>
        </p:txBody>
      </p:sp>
      <p:sp>
        <p:nvSpPr>
          <p:cNvPr id="851" name="Google Shape;851;p182"/>
          <p:cNvSpPr txBox="1"/>
          <p:nvPr>
            <p:ph idx="18" type="subTitle"/>
          </p:nvPr>
        </p:nvSpPr>
        <p:spPr>
          <a:xfrm>
            <a:off x="3596675" y="1934500"/>
            <a:ext cx="1507500" cy="357600"/>
          </a:xfrm>
          <a:prstGeom prst="rect">
            <a:avLst/>
          </a:prstGeom>
        </p:spPr>
        <p:txBody>
          <a:bodyPr anchorCtr="0" anchor="b" bIns="0" lIns="94800" spcFirstLastPara="1" rIns="94800" wrap="square" tIns="0">
            <a:spAutoFit/>
          </a:bodyPr>
          <a:lstStyle>
            <a:lvl1pPr lvl="0">
              <a:lnSpc>
                <a:spcPct val="90000"/>
              </a:lnSpc>
              <a:spcBef>
                <a:spcPts val="0"/>
              </a:spcBef>
              <a:spcAft>
                <a:spcPts val="0"/>
              </a:spcAft>
              <a:buNone/>
              <a:defRPr sz="1900">
                <a:solidFill>
                  <a:schemeClr val="lt2"/>
                </a:solidFill>
                <a:latin typeface="Arimo"/>
                <a:ea typeface="Arimo"/>
                <a:cs typeface="Arimo"/>
                <a:sym typeface="Arimo"/>
              </a:defRPr>
            </a:lvl1pPr>
            <a:lvl2pPr lvl="1" algn="ctr">
              <a:lnSpc>
                <a:spcPct val="90000"/>
              </a:lnSpc>
              <a:spcBef>
                <a:spcPts val="800"/>
              </a:spcBef>
              <a:spcAft>
                <a:spcPts val="0"/>
              </a:spcAft>
              <a:buNone/>
              <a:defRPr sz="2600">
                <a:solidFill>
                  <a:schemeClr val="lt2"/>
                </a:solidFill>
                <a:latin typeface="Arimo"/>
                <a:ea typeface="Arimo"/>
                <a:cs typeface="Arimo"/>
                <a:sym typeface="Arimo"/>
              </a:defRPr>
            </a:lvl2pPr>
            <a:lvl3pPr lvl="2" algn="ctr">
              <a:lnSpc>
                <a:spcPct val="90000"/>
              </a:lnSpc>
              <a:spcBef>
                <a:spcPts val="800"/>
              </a:spcBef>
              <a:spcAft>
                <a:spcPts val="0"/>
              </a:spcAft>
              <a:buNone/>
              <a:defRPr sz="2600">
                <a:solidFill>
                  <a:schemeClr val="lt2"/>
                </a:solidFill>
                <a:latin typeface="Arimo"/>
                <a:ea typeface="Arimo"/>
                <a:cs typeface="Arimo"/>
                <a:sym typeface="Arimo"/>
              </a:defRPr>
            </a:lvl3pPr>
            <a:lvl4pPr lvl="3" algn="ctr">
              <a:lnSpc>
                <a:spcPct val="90000"/>
              </a:lnSpc>
              <a:spcBef>
                <a:spcPts val="800"/>
              </a:spcBef>
              <a:spcAft>
                <a:spcPts val="0"/>
              </a:spcAft>
              <a:buNone/>
              <a:defRPr sz="2600">
                <a:solidFill>
                  <a:schemeClr val="lt2"/>
                </a:solidFill>
                <a:latin typeface="Arimo"/>
                <a:ea typeface="Arimo"/>
                <a:cs typeface="Arimo"/>
                <a:sym typeface="Arimo"/>
              </a:defRPr>
            </a:lvl4pPr>
            <a:lvl5pPr lvl="4" algn="ctr">
              <a:lnSpc>
                <a:spcPct val="90000"/>
              </a:lnSpc>
              <a:spcBef>
                <a:spcPts val="800"/>
              </a:spcBef>
              <a:spcAft>
                <a:spcPts val="0"/>
              </a:spcAft>
              <a:buNone/>
              <a:defRPr sz="2600">
                <a:solidFill>
                  <a:schemeClr val="lt2"/>
                </a:solidFill>
                <a:latin typeface="Arimo"/>
                <a:ea typeface="Arimo"/>
                <a:cs typeface="Arimo"/>
                <a:sym typeface="Arimo"/>
              </a:defRPr>
            </a:lvl5pPr>
            <a:lvl6pPr lvl="5" algn="ctr">
              <a:lnSpc>
                <a:spcPct val="90000"/>
              </a:lnSpc>
              <a:spcBef>
                <a:spcPts val="800"/>
              </a:spcBef>
              <a:spcAft>
                <a:spcPts val="0"/>
              </a:spcAft>
              <a:buNone/>
              <a:defRPr sz="2600">
                <a:solidFill>
                  <a:schemeClr val="lt2"/>
                </a:solidFill>
                <a:latin typeface="Arimo"/>
                <a:ea typeface="Arimo"/>
                <a:cs typeface="Arimo"/>
                <a:sym typeface="Arimo"/>
              </a:defRPr>
            </a:lvl6pPr>
            <a:lvl7pPr lvl="6" algn="ctr">
              <a:lnSpc>
                <a:spcPct val="90000"/>
              </a:lnSpc>
              <a:spcBef>
                <a:spcPts val="800"/>
              </a:spcBef>
              <a:spcAft>
                <a:spcPts val="0"/>
              </a:spcAft>
              <a:buNone/>
              <a:defRPr sz="2600">
                <a:solidFill>
                  <a:schemeClr val="lt2"/>
                </a:solidFill>
                <a:latin typeface="Arimo"/>
                <a:ea typeface="Arimo"/>
                <a:cs typeface="Arimo"/>
                <a:sym typeface="Arimo"/>
              </a:defRPr>
            </a:lvl7pPr>
            <a:lvl8pPr lvl="7" algn="ctr">
              <a:lnSpc>
                <a:spcPct val="90000"/>
              </a:lnSpc>
              <a:spcBef>
                <a:spcPts val="800"/>
              </a:spcBef>
              <a:spcAft>
                <a:spcPts val="0"/>
              </a:spcAft>
              <a:buNone/>
              <a:defRPr sz="2600">
                <a:solidFill>
                  <a:schemeClr val="lt2"/>
                </a:solidFill>
                <a:latin typeface="Arimo"/>
                <a:ea typeface="Arimo"/>
                <a:cs typeface="Arimo"/>
                <a:sym typeface="Arimo"/>
              </a:defRPr>
            </a:lvl8pPr>
            <a:lvl9pPr lvl="8" algn="ctr">
              <a:lnSpc>
                <a:spcPct val="90000"/>
              </a:lnSpc>
              <a:spcBef>
                <a:spcPts val="800"/>
              </a:spcBef>
              <a:spcAft>
                <a:spcPts val="800"/>
              </a:spcAft>
              <a:buNone/>
              <a:defRPr sz="2600">
                <a:solidFill>
                  <a:schemeClr val="lt2"/>
                </a:solidFill>
                <a:latin typeface="Arimo"/>
                <a:ea typeface="Arimo"/>
                <a:cs typeface="Arimo"/>
                <a:sym typeface="Arimo"/>
              </a:defRPr>
            </a:lvl9pPr>
          </a:lstStyle>
          <a:p/>
        </p:txBody>
      </p:sp>
      <p:sp>
        <p:nvSpPr>
          <p:cNvPr id="852" name="Google Shape;852;p182"/>
          <p:cNvSpPr txBox="1"/>
          <p:nvPr>
            <p:ph idx="19" type="subTitle"/>
          </p:nvPr>
        </p:nvSpPr>
        <p:spPr>
          <a:xfrm>
            <a:off x="3596775" y="2618213"/>
            <a:ext cx="1507500" cy="357600"/>
          </a:xfrm>
          <a:prstGeom prst="rect">
            <a:avLst/>
          </a:prstGeom>
        </p:spPr>
        <p:txBody>
          <a:bodyPr anchorCtr="0" anchor="b" bIns="0" lIns="94800" spcFirstLastPara="1" rIns="94800" wrap="square" tIns="0">
            <a:spAutoFit/>
          </a:bodyPr>
          <a:lstStyle>
            <a:lvl1pPr lvl="0">
              <a:lnSpc>
                <a:spcPct val="90000"/>
              </a:lnSpc>
              <a:spcBef>
                <a:spcPts val="0"/>
              </a:spcBef>
              <a:spcAft>
                <a:spcPts val="0"/>
              </a:spcAft>
              <a:buNone/>
              <a:defRPr sz="1900">
                <a:solidFill>
                  <a:schemeClr val="lt2"/>
                </a:solidFill>
                <a:latin typeface="Arimo"/>
                <a:ea typeface="Arimo"/>
                <a:cs typeface="Arimo"/>
                <a:sym typeface="Arimo"/>
              </a:defRPr>
            </a:lvl1pPr>
            <a:lvl2pPr lvl="1" algn="ctr">
              <a:lnSpc>
                <a:spcPct val="90000"/>
              </a:lnSpc>
              <a:spcBef>
                <a:spcPts val="800"/>
              </a:spcBef>
              <a:spcAft>
                <a:spcPts val="0"/>
              </a:spcAft>
              <a:buNone/>
              <a:defRPr sz="2600">
                <a:solidFill>
                  <a:schemeClr val="lt2"/>
                </a:solidFill>
                <a:latin typeface="Arimo"/>
                <a:ea typeface="Arimo"/>
                <a:cs typeface="Arimo"/>
                <a:sym typeface="Arimo"/>
              </a:defRPr>
            </a:lvl2pPr>
            <a:lvl3pPr lvl="2" algn="ctr">
              <a:lnSpc>
                <a:spcPct val="90000"/>
              </a:lnSpc>
              <a:spcBef>
                <a:spcPts val="800"/>
              </a:spcBef>
              <a:spcAft>
                <a:spcPts val="0"/>
              </a:spcAft>
              <a:buNone/>
              <a:defRPr sz="2600">
                <a:solidFill>
                  <a:schemeClr val="lt2"/>
                </a:solidFill>
                <a:latin typeface="Arimo"/>
                <a:ea typeface="Arimo"/>
                <a:cs typeface="Arimo"/>
                <a:sym typeface="Arimo"/>
              </a:defRPr>
            </a:lvl3pPr>
            <a:lvl4pPr lvl="3" algn="ctr">
              <a:lnSpc>
                <a:spcPct val="90000"/>
              </a:lnSpc>
              <a:spcBef>
                <a:spcPts val="800"/>
              </a:spcBef>
              <a:spcAft>
                <a:spcPts val="0"/>
              </a:spcAft>
              <a:buNone/>
              <a:defRPr sz="2600">
                <a:solidFill>
                  <a:schemeClr val="lt2"/>
                </a:solidFill>
                <a:latin typeface="Arimo"/>
                <a:ea typeface="Arimo"/>
                <a:cs typeface="Arimo"/>
                <a:sym typeface="Arimo"/>
              </a:defRPr>
            </a:lvl4pPr>
            <a:lvl5pPr lvl="4" algn="ctr">
              <a:lnSpc>
                <a:spcPct val="90000"/>
              </a:lnSpc>
              <a:spcBef>
                <a:spcPts val="800"/>
              </a:spcBef>
              <a:spcAft>
                <a:spcPts val="0"/>
              </a:spcAft>
              <a:buNone/>
              <a:defRPr sz="2600">
                <a:solidFill>
                  <a:schemeClr val="lt2"/>
                </a:solidFill>
                <a:latin typeface="Arimo"/>
                <a:ea typeface="Arimo"/>
                <a:cs typeface="Arimo"/>
                <a:sym typeface="Arimo"/>
              </a:defRPr>
            </a:lvl5pPr>
            <a:lvl6pPr lvl="5" algn="ctr">
              <a:lnSpc>
                <a:spcPct val="90000"/>
              </a:lnSpc>
              <a:spcBef>
                <a:spcPts val="800"/>
              </a:spcBef>
              <a:spcAft>
                <a:spcPts val="0"/>
              </a:spcAft>
              <a:buNone/>
              <a:defRPr sz="2600">
                <a:solidFill>
                  <a:schemeClr val="lt2"/>
                </a:solidFill>
                <a:latin typeface="Arimo"/>
                <a:ea typeface="Arimo"/>
                <a:cs typeface="Arimo"/>
                <a:sym typeface="Arimo"/>
              </a:defRPr>
            </a:lvl6pPr>
            <a:lvl7pPr lvl="6" algn="ctr">
              <a:lnSpc>
                <a:spcPct val="90000"/>
              </a:lnSpc>
              <a:spcBef>
                <a:spcPts val="800"/>
              </a:spcBef>
              <a:spcAft>
                <a:spcPts val="0"/>
              </a:spcAft>
              <a:buNone/>
              <a:defRPr sz="2600">
                <a:solidFill>
                  <a:schemeClr val="lt2"/>
                </a:solidFill>
                <a:latin typeface="Arimo"/>
                <a:ea typeface="Arimo"/>
                <a:cs typeface="Arimo"/>
                <a:sym typeface="Arimo"/>
              </a:defRPr>
            </a:lvl7pPr>
            <a:lvl8pPr lvl="7" algn="ctr">
              <a:lnSpc>
                <a:spcPct val="90000"/>
              </a:lnSpc>
              <a:spcBef>
                <a:spcPts val="800"/>
              </a:spcBef>
              <a:spcAft>
                <a:spcPts val="0"/>
              </a:spcAft>
              <a:buNone/>
              <a:defRPr sz="2600">
                <a:solidFill>
                  <a:schemeClr val="lt2"/>
                </a:solidFill>
                <a:latin typeface="Arimo"/>
                <a:ea typeface="Arimo"/>
                <a:cs typeface="Arimo"/>
                <a:sym typeface="Arimo"/>
              </a:defRPr>
            </a:lvl8pPr>
            <a:lvl9pPr lvl="8" algn="ctr">
              <a:lnSpc>
                <a:spcPct val="90000"/>
              </a:lnSpc>
              <a:spcBef>
                <a:spcPts val="800"/>
              </a:spcBef>
              <a:spcAft>
                <a:spcPts val="800"/>
              </a:spcAft>
              <a:buNone/>
              <a:defRPr sz="2600">
                <a:solidFill>
                  <a:schemeClr val="lt2"/>
                </a:solidFill>
                <a:latin typeface="Arimo"/>
                <a:ea typeface="Arimo"/>
                <a:cs typeface="Arimo"/>
                <a:sym typeface="Arimo"/>
              </a:defRPr>
            </a:lvl9pPr>
          </a:lstStyle>
          <a:p/>
        </p:txBody>
      </p:sp>
      <p:sp>
        <p:nvSpPr>
          <p:cNvPr id="853" name="Google Shape;853;p182"/>
          <p:cNvSpPr txBox="1"/>
          <p:nvPr>
            <p:ph idx="20" type="subTitle"/>
          </p:nvPr>
        </p:nvSpPr>
        <p:spPr>
          <a:xfrm>
            <a:off x="5297950" y="2885600"/>
            <a:ext cx="1350600" cy="288900"/>
          </a:xfrm>
          <a:prstGeom prst="rect">
            <a:avLst/>
          </a:prstGeom>
        </p:spPr>
        <p:txBody>
          <a:bodyPr anchorCtr="0" anchor="ctr" bIns="0" lIns="94800" spcFirstLastPara="1" rIns="94800" wrap="square" tIns="0">
            <a:spAutoFit/>
          </a:bodyPr>
          <a:lstStyle>
            <a:lvl1pPr lvl="0" algn="ctr">
              <a:spcBef>
                <a:spcPts val="0"/>
              </a:spcBef>
              <a:spcAft>
                <a:spcPts val="0"/>
              </a:spcAft>
              <a:buNone/>
              <a:defRPr sz="1000" u="sng">
                <a:solidFill>
                  <a:schemeClr val="lt2"/>
                </a:solidFill>
              </a:defRPr>
            </a:lvl1pPr>
            <a:lvl2pPr lvl="1" algn="ctr">
              <a:spcBef>
                <a:spcPts val="800"/>
              </a:spcBef>
              <a:spcAft>
                <a:spcPts val="0"/>
              </a:spcAft>
              <a:buNone/>
              <a:defRPr sz="1000">
                <a:solidFill>
                  <a:schemeClr val="lt2"/>
                </a:solidFill>
                <a:latin typeface="Arimo"/>
                <a:ea typeface="Arimo"/>
                <a:cs typeface="Arimo"/>
                <a:sym typeface="Arimo"/>
              </a:defRPr>
            </a:lvl2pPr>
            <a:lvl3pPr lvl="2" algn="ctr">
              <a:spcBef>
                <a:spcPts val="800"/>
              </a:spcBef>
              <a:spcAft>
                <a:spcPts val="0"/>
              </a:spcAft>
              <a:buNone/>
              <a:defRPr sz="1000">
                <a:solidFill>
                  <a:schemeClr val="lt2"/>
                </a:solidFill>
                <a:latin typeface="Arimo"/>
                <a:ea typeface="Arimo"/>
                <a:cs typeface="Arimo"/>
                <a:sym typeface="Arimo"/>
              </a:defRPr>
            </a:lvl3pPr>
            <a:lvl4pPr lvl="3" algn="ctr">
              <a:spcBef>
                <a:spcPts val="800"/>
              </a:spcBef>
              <a:spcAft>
                <a:spcPts val="0"/>
              </a:spcAft>
              <a:buNone/>
              <a:defRPr sz="1000">
                <a:solidFill>
                  <a:schemeClr val="lt2"/>
                </a:solidFill>
                <a:latin typeface="Arimo"/>
                <a:ea typeface="Arimo"/>
                <a:cs typeface="Arimo"/>
                <a:sym typeface="Arimo"/>
              </a:defRPr>
            </a:lvl4pPr>
            <a:lvl5pPr lvl="4" algn="ctr">
              <a:spcBef>
                <a:spcPts val="800"/>
              </a:spcBef>
              <a:spcAft>
                <a:spcPts val="0"/>
              </a:spcAft>
              <a:buNone/>
              <a:defRPr sz="1000">
                <a:solidFill>
                  <a:schemeClr val="lt2"/>
                </a:solidFill>
                <a:latin typeface="Arimo"/>
                <a:ea typeface="Arimo"/>
                <a:cs typeface="Arimo"/>
                <a:sym typeface="Arimo"/>
              </a:defRPr>
            </a:lvl5pPr>
            <a:lvl6pPr lvl="5" algn="ctr">
              <a:spcBef>
                <a:spcPts val="800"/>
              </a:spcBef>
              <a:spcAft>
                <a:spcPts val="0"/>
              </a:spcAft>
              <a:buNone/>
              <a:defRPr sz="1000">
                <a:solidFill>
                  <a:schemeClr val="lt2"/>
                </a:solidFill>
                <a:latin typeface="Arimo"/>
                <a:ea typeface="Arimo"/>
                <a:cs typeface="Arimo"/>
                <a:sym typeface="Arimo"/>
              </a:defRPr>
            </a:lvl6pPr>
            <a:lvl7pPr lvl="6" algn="ctr">
              <a:spcBef>
                <a:spcPts val="800"/>
              </a:spcBef>
              <a:spcAft>
                <a:spcPts val="0"/>
              </a:spcAft>
              <a:buNone/>
              <a:defRPr sz="1000">
                <a:solidFill>
                  <a:schemeClr val="lt2"/>
                </a:solidFill>
                <a:latin typeface="Arimo"/>
                <a:ea typeface="Arimo"/>
                <a:cs typeface="Arimo"/>
                <a:sym typeface="Arimo"/>
              </a:defRPr>
            </a:lvl7pPr>
            <a:lvl8pPr lvl="7" algn="ctr">
              <a:spcBef>
                <a:spcPts val="800"/>
              </a:spcBef>
              <a:spcAft>
                <a:spcPts val="0"/>
              </a:spcAft>
              <a:buNone/>
              <a:defRPr sz="1000">
                <a:solidFill>
                  <a:schemeClr val="lt2"/>
                </a:solidFill>
                <a:latin typeface="Arimo"/>
                <a:ea typeface="Arimo"/>
                <a:cs typeface="Arimo"/>
                <a:sym typeface="Arimo"/>
              </a:defRPr>
            </a:lvl8pPr>
            <a:lvl9pPr lvl="8" algn="ctr">
              <a:spcBef>
                <a:spcPts val="800"/>
              </a:spcBef>
              <a:spcAft>
                <a:spcPts val="800"/>
              </a:spcAft>
              <a:buNone/>
              <a:defRPr sz="1000">
                <a:solidFill>
                  <a:schemeClr val="lt2"/>
                </a:solidFill>
                <a:latin typeface="Arimo"/>
                <a:ea typeface="Arimo"/>
                <a:cs typeface="Arimo"/>
                <a:sym typeface="Arimo"/>
              </a:defRPr>
            </a:lvl9pPr>
          </a:lstStyle>
          <a:p/>
        </p:txBody>
      </p:sp>
      <p:sp>
        <p:nvSpPr>
          <p:cNvPr id="854" name="Google Shape;854;p182"/>
          <p:cNvSpPr txBox="1"/>
          <p:nvPr>
            <p:ph idx="12" type="sldNum"/>
          </p:nvPr>
        </p:nvSpPr>
        <p:spPr>
          <a:xfrm>
            <a:off x="8208648" y="4749900"/>
            <a:ext cx="657900" cy="192000"/>
          </a:xfrm>
          <a:prstGeom prst="rect">
            <a:avLst/>
          </a:prstGeom>
          <a:noFill/>
          <a:ln>
            <a:noFill/>
          </a:ln>
        </p:spPr>
        <p:txBody>
          <a:bodyPr anchorCtr="0" anchor="ctr" bIns="94800" lIns="94800" spcFirstLastPara="1" rIns="0" wrap="square" tIns="94800">
            <a:noAutofit/>
          </a:bodyPr>
          <a:lstStyle>
            <a:lvl1pPr indent="0" lvl="0" marL="0" marR="0" algn="r">
              <a:lnSpc>
                <a:spcPct val="100000"/>
              </a:lnSpc>
              <a:spcBef>
                <a:spcPts val="0"/>
              </a:spcBef>
              <a:spcAft>
                <a:spcPts val="0"/>
              </a:spcAft>
              <a:buSzPts val="700"/>
              <a:buNone/>
              <a:defRPr sz="700">
                <a:solidFill>
                  <a:schemeClr val="dk1"/>
                </a:solidFill>
                <a:latin typeface="Arimo"/>
                <a:ea typeface="Arimo"/>
                <a:cs typeface="Arimo"/>
                <a:sym typeface="Arimo"/>
              </a:defRPr>
            </a:lvl1pPr>
            <a:lvl2pPr indent="0" lvl="1" marL="0" marR="0" algn="r">
              <a:lnSpc>
                <a:spcPct val="100000"/>
              </a:lnSpc>
              <a:spcBef>
                <a:spcPts val="0"/>
              </a:spcBef>
              <a:spcAft>
                <a:spcPts val="0"/>
              </a:spcAft>
              <a:buSzPts val="700"/>
              <a:buNone/>
              <a:defRPr sz="700">
                <a:solidFill>
                  <a:schemeClr val="dk1"/>
                </a:solidFill>
                <a:latin typeface="Arimo"/>
                <a:ea typeface="Arimo"/>
                <a:cs typeface="Arimo"/>
                <a:sym typeface="Arimo"/>
              </a:defRPr>
            </a:lvl2pPr>
            <a:lvl3pPr indent="0" lvl="2" marL="0" marR="0" algn="r">
              <a:lnSpc>
                <a:spcPct val="100000"/>
              </a:lnSpc>
              <a:spcBef>
                <a:spcPts val="0"/>
              </a:spcBef>
              <a:spcAft>
                <a:spcPts val="0"/>
              </a:spcAft>
              <a:buSzPts val="700"/>
              <a:buNone/>
              <a:defRPr sz="700">
                <a:solidFill>
                  <a:schemeClr val="dk1"/>
                </a:solidFill>
                <a:latin typeface="Arimo"/>
                <a:ea typeface="Arimo"/>
                <a:cs typeface="Arimo"/>
                <a:sym typeface="Arimo"/>
              </a:defRPr>
            </a:lvl3pPr>
            <a:lvl4pPr indent="0" lvl="3" marL="0" marR="0" algn="r">
              <a:lnSpc>
                <a:spcPct val="100000"/>
              </a:lnSpc>
              <a:spcBef>
                <a:spcPts val="0"/>
              </a:spcBef>
              <a:spcAft>
                <a:spcPts val="0"/>
              </a:spcAft>
              <a:buSzPts val="700"/>
              <a:buNone/>
              <a:defRPr sz="700">
                <a:solidFill>
                  <a:schemeClr val="dk1"/>
                </a:solidFill>
                <a:latin typeface="Arimo"/>
                <a:ea typeface="Arimo"/>
                <a:cs typeface="Arimo"/>
                <a:sym typeface="Arimo"/>
              </a:defRPr>
            </a:lvl4pPr>
            <a:lvl5pPr indent="0" lvl="4" marL="0" marR="0" algn="r">
              <a:lnSpc>
                <a:spcPct val="100000"/>
              </a:lnSpc>
              <a:spcBef>
                <a:spcPts val="0"/>
              </a:spcBef>
              <a:spcAft>
                <a:spcPts val="0"/>
              </a:spcAft>
              <a:buSzPts val="700"/>
              <a:buNone/>
              <a:defRPr sz="700">
                <a:solidFill>
                  <a:schemeClr val="dk1"/>
                </a:solidFill>
                <a:latin typeface="Arimo"/>
                <a:ea typeface="Arimo"/>
                <a:cs typeface="Arimo"/>
                <a:sym typeface="Arimo"/>
              </a:defRPr>
            </a:lvl5pPr>
            <a:lvl6pPr indent="0" lvl="5" marL="0" marR="0" algn="r">
              <a:lnSpc>
                <a:spcPct val="100000"/>
              </a:lnSpc>
              <a:spcBef>
                <a:spcPts val="0"/>
              </a:spcBef>
              <a:spcAft>
                <a:spcPts val="0"/>
              </a:spcAft>
              <a:buSzPts val="700"/>
              <a:buNone/>
              <a:defRPr sz="700">
                <a:solidFill>
                  <a:schemeClr val="dk1"/>
                </a:solidFill>
                <a:latin typeface="Arimo"/>
                <a:ea typeface="Arimo"/>
                <a:cs typeface="Arimo"/>
                <a:sym typeface="Arimo"/>
              </a:defRPr>
            </a:lvl6pPr>
            <a:lvl7pPr indent="0" lvl="6" marL="0" marR="0" algn="r">
              <a:lnSpc>
                <a:spcPct val="100000"/>
              </a:lnSpc>
              <a:spcBef>
                <a:spcPts val="0"/>
              </a:spcBef>
              <a:spcAft>
                <a:spcPts val="0"/>
              </a:spcAft>
              <a:buSzPts val="700"/>
              <a:buNone/>
              <a:defRPr sz="700">
                <a:solidFill>
                  <a:schemeClr val="dk1"/>
                </a:solidFill>
                <a:latin typeface="Arimo"/>
                <a:ea typeface="Arimo"/>
                <a:cs typeface="Arimo"/>
                <a:sym typeface="Arimo"/>
              </a:defRPr>
            </a:lvl7pPr>
            <a:lvl8pPr indent="0" lvl="7" marL="0" marR="0" algn="r">
              <a:lnSpc>
                <a:spcPct val="100000"/>
              </a:lnSpc>
              <a:spcBef>
                <a:spcPts val="0"/>
              </a:spcBef>
              <a:spcAft>
                <a:spcPts val="0"/>
              </a:spcAft>
              <a:buSzPts val="700"/>
              <a:buNone/>
              <a:defRPr sz="700">
                <a:solidFill>
                  <a:schemeClr val="dk1"/>
                </a:solidFill>
                <a:latin typeface="Arimo"/>
                <a:ea typeface="Arimo"/>
                <a:cs typeface="Arimo"/>
                <a:sym typeface="Arimo"/>
              </a:defRPr>
            </a:lvl8pPr>
            <a:lvl9pPr indent="0" lvl="8" marL="0" marR="0" algn="r">
              <a:lnSpc>
                <a:spcPct val="100000"/>
              </a:lnSpc>
              <a:spcBef>
                <a:spcPts val="0"/>
              </a:spcBef>
              <a:spcAft>
                <a:spcPts val="0"/>
              </a:spcAft>
              <a:buSzPts val="700"/>
              <a:buNone/>
              <a:defRPr sz="700">
                <a:solidFill>
                  <a:schemeClr val="dk1"/>
                </a:solidFill>
                <a:latin typeface="Arimo"/>
                <a:ea typeface="Arimo"/>
                <a:cs typeface="Arimo"/>
                <a:sym typeface="Arimo"/>
              </a:defRPr>
            </a:lvl9pPr>
          </a:lstStyle>
          <a:p>
            <a:pPr indent="-44450" lvl="0" marL="0" rtl="0" algn="r">
              <a:spcBef>
                <a:spcPts val="0"/>
              </a:spcBef>
              <a:spcAft>
                <a:spcPts val="0"/>
              </a:spcAft>
              <a:buClr>
                <a:schemeClr val="dk1"/>
              </a:buClr>
              <a:buSzPts val="700"/>
              <a:buFont typeface="Arimo"/>
              <a:buNone/>
            </a:pPr>
            <a:fld id="{00000000-1234-1234-1234-123412341234}" type="slidenum">
              <a:rPr lang="en"/>
              <a:t>‹#›</a:t>
            </a:fld>
            <a:endParaRPr/>
          </a:p>
        </p:txBody>
      </p:sp>
      <p:sp>
        <p:nvSpPr>
          <p:cNvPr id="855" name="Google Shape;855;p182"/>
          <p:cNvSpPr txBox="1"/>
          <p:nvPr>
            <p:ph idx="21" type="subTitle"/>
          </p:nvPr>
        </p:nvSpPr>
        <p:spPr>
          <a:xfrm>
            <a:off x="5426775" y="2214775"/>
            <a:ext cx="1092900" cy="566700"/>
          </a:xfrm>
          <a:prstGeom prst="rect">
            <a:avLst/>
          </a:prstGeom>
        </p:spPr>
        <p:txBody>
          <a:bodyPr anchorCtr="0" anchor="ctr" bIns="94800" lIns="94800" spcFirstLastPara="1" rIns="94800" wrap="square" tIns="94800">
            <a:spAutoFit/>
          </a:bodyPr>
          <a:lstStyle>
            <a:lvl1pPr lvl="0" algn="ctr">
              <a:spcBef>
                <a:spcPts val="0"/>
              </a:spcBef>
              <a:spcAft>
                <a:spcPts val="0"/>
              </a:spcAft>
              <a:buNone/>
              <a:defRPr sz="2100">
                <a:solidFill>
                  <a:schemeClr val="lt2"/>
                </a:solidFill>
                <a:latin typeface="Arimo"/>
                <a:ea typeface="Arimo"/>
                <a:cs typeface="Arimo"/>
                <a:sym typeface="Arimo"/>
              </a:defRPr>
            </a:lvl1pPr>
            <a:lvl2pPr lvl="1" algn="ctr">
              <a:lnSpc>
                <a:spcPct val="90000"/>
              </a:lnSpc>
              <a:spcBef>
                <a:spcPts val="800"/>
              </a:spcBef>
              <a:spcAft>
                <a:spcPts val="0"/>
              </a:spcAft>
              <a:buNone/>
              <a:defRPr sz="2600">
                <a:solidFill>
                  <a:schemeClr val="lt2"/>
                </a:solidFill>
                <a:latin typeface="Arimo"/>
                <a:ea typeface="Arimo"/>
                <a:cs typeface="Arimo"/>
                <a:sym typeface="Arimo"/>
              </a:defRPr>
            </a:lvl2pPr>
            <a:lvl3pPr lvl="2" algn="ctr">
              <a:lnSpc>
                <a:spcPct val="90000"/>
              </a:lnSpc>
              <a:spcBef>
                <a:spcPts val="800"/>
              </a:spcBef>
              <a:spcAft>
                <a:spcPts val="0"/>
              </a:spcAft>
              <a:buNone/>
              <a:defRPr sz="2600">
                <a:solidFill>
                  <a:schemeClr val="lt2"/>
                </a:solidFill>
                <a:latin typeface="Arimo"/>
                <a:ea typeface="Arimo"/>
                <a:cs typeface="Arimo"/>
                <a:sym typeface="Arimo"/>
              </a:defRPr>
            </a:lvl3pPr>
            <a:lvl4pPr lvl="3" algn="ctr">
              <a:lnSpc>
                <a:spcPct val="90000"/>
              </a:lnSpc>
              <a:spcBef>
                <a:spcPts val="800"/>
              </a:spcBef>
              <a:spcAft>
                <a:spcPts val="0"/>
              </a:spcAft>
              <a:buNone/>
              <a:defRPr sz="2600">
                <a:solidFill>
                  <a:schemeClr val="lt2"/>
                </a:solidFill>
                <a:latin typeface="Arimo"/>
                <a:ea typeface="Arimo"/>
                <a:cs typeface="Arimo"/>
                <a:sym typeface="Arimo"/>
              </a:defRPr>
            </a:lvl4pPr>
            <a:lvl5pPr lvl="4" algn="ctr">
              <a:lnSpc>
                <a:spcPct val="90000"/>
              </a:lnSpc>
              <a:spcBef>
                <a:spcPts val="800"/>
              </a:spcBef>
              <a:spcAft>
                <a:spcPts val="0"/>
              </a:spcAft>
              <a:buNone/>
              <a:defRPr sz="2600">
                <a:solidFill>
                  <a:schemeClr val="lt2"/>
                </a:solidFill>
                <a:latin typeface="Arimo"/>
                <a:ea typeface="Arimo"/>
                <a:cs typeface="Arimo"/>
                <a:sym typeface="Arimo"/>
              </a:defRPr>
            </a:lvl5pPr>
            <a:lvl6pPr lvl="5" algn="ctr">
              <a:lnSpc>
                <a:spcPct val="90000"/>
              </a:lnSpc>
              <a:spcBef>
                <a:spcPts val="800"/>
              </a:spcBef>
              <a:spcAft>
                <a:spcPts val="0"/>
              </a:spcAft>
              <a:buNone/>
              <a:defRPr sz="2600">
                <a:solidFill>
                  <a:schemeClr val="lt2"/>
                </a:solidFill>
                <a:latin typeface="Arimo"/>
                <a:ea typeface="Arimo"/>
                <a:cs typeface="Arimo"/>
                <a:sym typeface="Arimo"/>
              </a:defRPr>
            </a:lvl6pPr>
            <a:lvl7pPr lvl="6" algn="ctr">
              <a:lnSpc>
                <a:spcPct val="90000"/>
              </a:lnSpc>
              <a:spcBef>
                <a:spcPts val="800"/>
              </a:spcBef>
              <a:spcAft>
                <a:spcPts val="0"/>
              </a:spcAft>
              <a:buNone/>
              <a:defRPr sz="2600">
                <a:solidFill>
                  <a:schemeClr val="lt2"/>
                </a:solidFill>
                <a:latin typeface="Arimo"/>
                <a:ea typeface="Arimo"/>
                <a:cs typeface="Arimo"/>
                <a:sym typeface="Arimo"/>
              </a:defRPr>
            </a:lvl7pPr>
            <a:lvl8pPr lvl="7" algn="ctr">
              <a:lnSpc>
                <a:spcPct val="90000"/>
              </a:lnSpc>
              <a:spcBef>
                <a:spcPts val="800"/>
              </a:spcBef>
              <a:spcAft>
                <a:spcPts val="0"/>
              </a:spcAft>
              <a:buNone/>
              <a:defRPr sz="2600">
                <a:solidFill>
                  <a:schemeClr val="lt2"/>
                </a:solidFill>
                <a:latin typeface="Arimo"/>
                <a:ea typeface="Arimo"/>
                <a:cs typeface="Arimo"/>
                <a:sym typeface="Arimo"/>
              </a:defRPr>
            </a:lvl8pPr>
            <a:lvl9pPr lvl="8" algn="ctr">
              <a:lnSpc>
                <a:spcPct val="90000"/>
              </a:lnSpc>
              <a:spcBef>
                <a:spcPts val="800"/>
              </a:spcBef>
              <a:spcAft>
                <a:spcPts val="800"/>
              </a:spcAft>
              <a:buNone/>
              <a:defRPr sz="2600">
                <a:solidFill>
                  <a:schemeClr val="lt2"/>
                </a:solidFill>
                <a:latin typeface="Arimo"/>
                <a:ea typeface="Arimo"/>
                <a:cs typeface="Arimo"/>
                <a:sym typeface="Arim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73" name="Shape 73"/>
        <p:cNvGrpSpPr/>
        <p:nvPr/>
      </p:nvGrpSpPr>
      <p:grpSpPr>
        <a:xfrm>
          <a:off x="0" y="0"/>
          <a:ext cx="0" cy="0"/>
          <a:chOff x="0" y="0"/>
          <a:chExt cx="0" cy="0"/>
        </a:xfrm>
      </p:grpSpPr>
      <p:sp>
        <p:nvSpPr>
          <p:cNvPr id="74" name="Google Shape;74;p19"/>
          <p:cNvSpPr/>
          <p:nvPr>
            <p:ph idx="2" type="pic"/>
          </p:nvPr>
        </p:nvSpPr>
        <p:spPr>
          <a:xfrm>
            <a:off x="4572000" y="82500"/>
            <a:ext cx="4495800" cy="4978500"/>
          </a:xfrm>
          <a:prstGeom prst="roundRect">
            <a:avLst>
              <a:gd fmla="val 16667" name="adj"/>
            </a:avLst>
          </a:prstGeom>
          <a:noFill/>
          <a:ln>
            <a:noFill/>
          </a:ln>
        </p:spPr>
      </p:sp>
      <p:sp>
        <p:nvSpPr>
          <p:cNvPr id="75" name="Google Shape;75;p19"/>
          <p:cNvSpPr txBox="1"/>
          <p:nvPr>
            <p:ph type="title"/>
          </p:nvPr>
        </p:nvSpPr>
        <p:spPr>
          <a:xfrm>
            <a:off x="457200" y="847800"/>
            <a:ext cx="3661500" cy="957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6" name="Google Shape;76;p19"/>
          <p:cNvSpPr txBox="1"/>
          <p:nvPr>
            <p:ph idx="1" type="subTitle"/>
          </p:nvPr>
        </p:nvSpPr>
        <p:spPr>
          <a:xfrm>
            <a:off x="457200" y="457200"/>
            <a:ext cx="36615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7" name="Google Shape;77;p19"/>
          <p:cNvSpPr txBox="1"/>
          <p:nvPr>
            <p:ph idx="3" type="body"/>
          </p:nvPr>
        </p:nvSpPr>
        <p:spPr>
          <a:xfrm>
            <a:off x="457200" y="1925625"/>
            <a:ext cx="3661500" cy="27609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amp; Outcomes">
  <p:cSld name="MAIN_POINT_2">
    <p:bg>
      <p:bgPr>
        <a:solidFill>
          <a:schemeClr val="dk1"/>
        </a:solidFill>
      </p:bgPr>
    </p:bg>
    <p:spTree>
      <p:nvGrpSpPr>
        <p:cNvPr id="856" name="Shape 856"/>
        <p:cNvGrpSpPr/>
        <p:nvPr/>
      </p:nvGrpSpPr>
      <p:grpSpPr>
        <a:xfrm>
          <a:off x="0" y="0"/>
          <a:ext cx="0" cy="0"/>
          <a:chOff x="0" y="0"/>
          <a:chExt cx="0" cy="0"/>
        </a:xfrm>
      </p:grpSpPr>
      <p:sp>
        <p:nvSpPr>
          <p:cNvPr id="857" name="Google Shape;857;p183"/>
          <p:cNvSpPr txBox="1"/>
          <p:nvPr>
            <p:ph idx="1" type="body"/>
          </p:nvPr>
        </p:nvSpPr>
        <p:spPr>
          <a:xfrm>
            <a:off x="228600" y="4707375"/>
            <a:ext cx="2936700" cy="436200"/>
          </a:xfrm>
          <a:prstGeom prst="rect">
            <a:avLst/>
          </a:prstGeom>
        </p:spPr>
        <p:txBody>
          <a:bodyPr anchorCtr="0" anchor="ctr" bIns="0" lIns="0" spcFirstLastPara="1" rIns="0" wrap="square" tIns="0">
            <a:spAutoFit/>
          </a:bodyPr>
          <a:lstStyle>
            <a:lvl1pPr indent="-317500" lvl="0" marL="457200">
              <a:spcBef>
                <a:spcPts val="0"/>
              </a:spcBef>
              <a:spcAft>
                <a:spcPts val="0"/>
              </a:spcAft>
              <a:buClr>
                <a:schemeClr val="lt1"/>
              </a:buClr>
              <a:buSzPts val="1400"/>
              <a:buChar char="●"/>
              <a:defRPr>
                <a:solidFill>
                  <a:schemeClr val="lt1"/>
                </a:solidFill>
              </a:defRPr>
            </a:lvl1pPr>
            <a:lvl2pPr indent="-317500" lvl="1" marL="914400">
              <a:spcBef>
                <a:spcPts val="800"/>
              </a:spcBef>
              <a:spcAft>
                <a:spcPts val="0"/>
              </a:spcAft>
              <a:buClr>
                <a:schemeClr val="lt1"/>
              </a:buClr>
              <a:buSzPts val="1400"/>
              <a:buChar char="○"/>
              <a:defRPr>
                <a:solidFill>
                  <a:schemeClr val="lt1"/>
                </a:solidFill>
              </a:defRPr>
            </a:lvl2pPr>
            <a:lvl3pPr indent="-317500" lvl="2" marL="1371600">
              <a:spcBef>
                <a:spcPts val="800"/>
              </a:spcBef>
              <a:spcAft>
                <a:spcPts val="0"/>
              </a:spcAft>
              <a:buClr>
                <a:schemeClr val="lt1"/>
              </a:buClr>
              <a:buSzPts val="1400"/>
              <a:buChar char="■"/>
              <a:defRPr>
                <a:solidFill>
                  <a:schemeClr val="lt1"/>
                </a:solidFill>
              </a:defRPr>
            </a:lvl3pPr>
            <a:lvl4pPr indent="-317500" lvl="3" marL="1828800">
              <a:spcBef>
                <a:spcPts val="800"/>
              </a:spcBef>
              <a:spcAft>
                <a:spcPts val="0"/>
              </a:spcAft>
              <a:buClr>
                <a:schemeClr val="lt1"/>
              </a:buClr>
              <a:buSzPts val="1400"/>
              <a:buChar char="●"/>
              <a:defRPr>
                <a:solidFill>
                  <a:schemeClr val="lt1"/>
                </a:solidFill>
              </a:defRPr>
            </a:lvl4pPr>
            <a:lvl5pPr indent="-317500" lvl="4" marL="2286000">
              <a:spcBef>
                <a:spcPts val="800"/>
              </a:spcBef>
              <a:spcAft>
                <a:spcPts val="0"/>
              </a:spcAft>
              <a:buClr>
                <a:schemeClr val="lt1"/>
              </a:buClr>
              <a:buSzPts val="1400"/>
              <a:buChar char="○"/>
              <a:defRPr>
                <a:solidFill>
                  <a:schemeClr val="lt1"/>
                </a:solidFill>
              </a:defRPr>
            </a:lvl5pPr>
            <a:lvl6pPr indent="-317500" lvl="5" marL="2743200">
              <a:spcBef>
                <a:spcPts val="800"/>
              </a:spcBef>
              <a:spcAft>
                <a:spcPts val="0"/>
              </a:spcAft>
              <a:buClr>
                <a:schemeClr val="lt1"/>
              </a:buClr>
              <a:buSzPts val="1400"/>
              <a:buChar char="■"/>
              <a:defRPr>
                <a:solidFill>
                  <a:schemeClr val="lt1"/>
                </a:solidFill>
              </a:defRPr>
            </a:lvl6pPr>
            <a:lvl7pPr indent="-317500" lvl="6" marL="3200400">
              <a:spcBef>
                <a:spcPts val="800"/>
              </a:spcBef>
              <a:spcAft>
                <a:spcPts val="0"/>
              </a:spcAft>
              <a:buClr>
                <a:schemeClr val="lt1"/>
              </a:buClr>
              <a:buSzPts val="1400"/>
              <a:buChar char="●"/>
              <a:defRPr>
                <a:solidFill>
                  <a:schemeClr val="lt1"/>
                </a:solidFill>
              </a:defRPr>
            </a:lvl7pPr>
            <a:lvl8pPr indent="-317500" lvl="7" marL="3657600">
              <a:spcBef>
                <a:spcPts val="800"/>
              </a:spcBef>
              <a:spcAft>
                <a:spcPts val="0"/>
              </a:spcAft>
              <a:buClr>
                <a:schemeClr val="lt1"/>
              </a:buClr>
              <a:buSzPts val="1400"/>
              <a:buChar char="○"/>
              <a:defRPr>
                <a:solidFill>
                  <a:schemeClr val="lt1"/>
                </a:solidFill>
              </a:defRPr>
            </a:lvl8pPr>
            <a:lvl9pPr indent="-317500" lvl="8" marL="4114800">
              <a:spcBef>
                <a:spcPts val="800"/>
              </a:spcBef>
              <a:spcAft>
                <a:spcPts val="800"/>
              </a:spcAft>
              <a:buClr>
                <a:schemeClr val="lt1"/>
              </a:buClr>
              <a:buSzPts val="1400"/>
              <a:buChar char="■"/>
              <a:defRPr>
                <a:solidFill>
                  <a:schemeClr val="lt1"/>
                </a:solidFill>
              </a:defRPr>
            </a:lvl9pPr>
          </a:lstStyle>
          <a:p/>
        </p:txBody>
      </p:sp>
      <p:sp>
        <p:nvSpPr>
          <p:cNvPr id="858" name="Google Shape;858;p183"/>
          <p:cNvSpPr txBox="1"/>
          <p:nvPr>
            <p:ph idx="2" type="subTitle"/>
          </p:nvPr>
        </p:nvSpPr>
        <p:spPr>
          <a:xfrm>
            <a:off x="538050" y="396875"/>
            <a:ext cx="3582000" cy="297000"/>
          </a:xfrm>
          <a:prstGeom prst="rect">
            <a:avLst/>
          </a:prstGeom>
        </p:spPr>
        <p:txBody>
          <a:bodyPr anchorCtr="0" anchor="t" bIns="0" lIns="0" spcFirstLastPara="1" rIns="0" wrap="square" tIns="0">
            <a:spAutoFit/>
          </a:bodyPr>
          <a:lstStyle>
            <a:lvl1pPr lvl="0">
              <a:spcBef>
                <a:spcPts val="0"/>
              </a:spcBef>
              <a:spcAft>
                <a:spcPts val="0"/>
              </a:spcAft>
              <a:buSzPts val="1900"/>
              <a:buNone/>
              <a:defRPr sz="19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859" name="Google Shape;859;p183"/>
          <p:cNvSpPr txBox="1"/>
          <p:nvPr>
            <p:ph idx="3" type="body"/>
          </p:nvPr>
        </p:nvSpPr>
        <p:spPr>
          <a:xfrm>
            <a:off x="538050" y="693751"/>
            <a:ext cx="3582000" cy="4362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60" name="Google Shape;860;p183"/>
          <p:cNvSpPr txBox="1"/>
          <p:nvPr>
            <p:ph type="title"/>
          </p:nvPr>
        </p:nvSpPr>
        <p:spPr>
          <a:xfrm>
            <a:off x="393700" y="3932625"/>
            <a:ext cx="3582000" cy="6354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None/>
              <a:defRPr sz="5000"/>
            </a:lvl2pPr>
            <a:lvl3pPr lvl="2">
              <a:lnSpc>
                <a:spcPct val="80000"/>
              </a:lnSpc>
              <a:spcBef>
                <a:spcPts val="0"/>
              </a:spcBef>
              <a:spcAft>
                <a:spcPts val="0"/>
              </a:spcAft>
              <a:buSzPts val="5000"/>
              <a:buNone/>
              <a:defRPr sz="5000"/>
            </a:lvl3pPr>
            <a:lvl4pPr lvl="3">
              <a:lnSpc>
                <a:spcPct val="80000"/>
              </a:lnSpc>
              <a:spcBef>
                <a:spcPts val="0"/>
              </a:spcBef>
              <a:spcAft>
                <a:spcPts val="0"/>
              </a:spcAft>
              <a:buSzPts val="5000"/>
              <a:buNone/>
              <a:defRPr sz="5000"/>
            </a:lvl4pPr>
            <a:lvl5pPr lvl="4">
              <a:lnSpc>
                <a:spcPct val="80000"/>
              </a:lnSpc>
              <a:spcBef>
                <a:spcPts val="0"/>
              </a:spcBef>
              <a:spcAft>
                <a:spcPts val="0"/>
              </a:spcAft>
              <a:buSzPts val="5000"/>
              <a:buNone/>
              <a:defRPr sz="5000"/>
            </a:lvl5pPr>
            <a:lvl6pPr lvl="5">
              <a:lnSpc>
                <a:spcPct val="80000"/>
              </a:lnSpc>
              <a:spcBef>
                <a:spcPts val="0"/>
              </a:spcBef>
              <a:spcAft>
                <a:spcPts val="0"/>
              </a:spcAft>
              <a:buSzPts val="5000"/>
              <a:buNone/>
              <a:defRPr sz="5000"/>
            </a:lvl6pPr>
            <a:lvl7pPr lvl="6">
              <a:lnSpc>
                <a:spcPct val="80000"/>
              </a:lnSpc>
              <a:spcBef>
                <a:spcPts val="0"/>
              </a:spcBef>
              <a:spcAft>
                <a:spcPts val="0"/>
              </a:spcAft>
              <a:buSzPts val="5000"/>
              <a:buNone/>
              <a:defRPr sz="5000"/>
            </a:lvl7pPr>
            <a:lvl8pPr lvl="7">
              <a:lnSpc>
                <a:spcPct val="80000"/>
              </a:lnSpc>
              <a:spcBef>
                <a:spcPts val="0"/>
              </a:spcBef>
              <a:spcAft>
                <a:spcPts val="0"/>
              </a:spcAft>
              <a:buSzPts val="5000"/>
              <a:buNone/>
              <a:defRPr sz="5000"/>
            </a:lvl8pPr>
            <a:lvl9pPr lvl="8">
              <a:lnSpc>
                <a:spcPct val="80000"/>
              </a:lnSpc>
              <a:spcBef>
                <a:spcPts val="0"/>
              </a:spcBef>
              <a:spcAft>
                <a:spcPts val="0"/>
              </a:spcAft>
              <a:buSzPts val="5000"/>
              <a:buNone/>
              <a:defRPr sz="5000"/>
            </a:lvl9pPr>
          </a:lstStyle>
          <a:p/>
        </p:txBody>
      </p:sp>
      <p:sp>
        <p:nvSpPr>
          <p:cNvPr id="861" name="Google Shape;861;p183"/>
          <p:cNvSpPr txBox="1"/>
          <p:nvPr>
            <p:ph idx="4" type="subTitle"/>
          </p:nvPr>
        </p:nvSpPr>
        <p:spPr>
          <a:xfrm>
            <a:off x="538050" y="1224478"/>
            <a:ext cx="3582000" cy="297000"/>
          </a:xfrm>
          <a:prstGeom prst="rect">
            <a:avLst/>
          </a:prstGeom>
        </p:spPr>
        <p:txBody>
          <a:bodyPr anchorCtr="0" anchor="t" bIns="0" lIns="0" spcFirstLastPara="1" rIns="0" wrap="square" tIns="0">
            <a:spAutoFit/>
          </a:bodyPr>
          <a:lstStyle>
            <a:lvl1pPr lvl="0">
              <a:spcBef>
                <a:spcPts val="0"/>
              </a:spcBef>
              <a:spcAft>
                <a:spcPts val="0"/>
              </a:spcAft>
              <a:buSzPts val="1900"/>
              <a:buNone/>
              <a:defRPr sz="19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862" name="Google Shape;862;p183"/>
          <p:cNvSpPr txBox="1"/>
          <p:nvPr>
            <p:ph idx="5" type="body"/>
          </p:nvPr>
        </p:nvSpPr>
        <p:spPr>
          <a:xfrm>
            <a:off x="538050" y="1521355"/>
            <a:ext cx="3582000" cy="4362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63" name="Google Shape;863;p183"/>
          <p:cNvSpPr txBox="1"/>
          <p:nvPr>
            <p:ph idx="6" type="subTitle"/>
          </p:nvPr>
        </p:nvSpPr>
        <p:spPr>
          <a:xfrm>
            <a:off x="538050" y="2130802"/>
            <a:ext cx="3582000" cy="297000"/>
          </a:xfrm>
          <a:prstGeom prst="rect">
            <a:avLst/>
          </a:prstGeom>
        </p:spPr>
        <p:txBody>
          <a:bodyPr anchorCtr="0" anchor="t" bIns="0" lIns="0" spcFirstLastPara="1" rIns="0" wrap="square" tIns="0">
            <a:spAutoFit/>
          </a:bodyPr>
          <a:lstStyle>
            <a:lvl1pPr lvl="0">
              <a:spcBef>
                <a:spcPts val="0"/>
              </a:spcBef>
              <a:spcAft>
                <a:spcPts val="0"/>
              </a:spcAft>
              <a:buSzPts val="1900"/>
              <a:buNone/>
              <a:defRPr sz="19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864" name="Google Shape;864;p183"/>
          <p:cNvSpPr txBox="1"/>
          <p:nvPr>
            <p:ph idx="7" type="body"/>
          </p:nvPr>
        </p:nvSpPr>
        <p:spPr>
          <a:xfrm>
            <a:off x="538050" y="2427671"/>
            <a:ext cx="3582000" cy="4362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65" name="Google Shape;865;p183"/>
          <p:cNvSpPr txBox="1"/>
          <p:nvPr>
            <p:ph idx="8" type="subTitle"/>
          </p:nvPr>
        </p:nvSpPr>
        <p:spPr>
          <a:xfrm>
            <a:off x="538050" y="3037130"/>
            <a:ext cx="3582000" cy="297000"/>
          </a:xfrm>
          <a:prstGeom prst="rect">
            <a:avLst/>
          </a:prstGeom>
        </p:spPr>
        <p:txBody>
          <a:bodyPr anchorCtr="0" anchor="t" bIns="0" lIns="0" spcFirstLastPara="1" rIns="0" wrap="square" tIns="0">
            <a:spAutoFit/>
          </a:bodyPr>
          <a:lstStyle>
            <a:lvl1pPr lvl="0">
              <a:spcBef>
                <a:spcPts val="0"/>
              </a:spcBef>
              <a:spcAft>
                <a:spcPts val="0"/>
              </a:spcAft>
              <a:buSzPts val="1900"/>
              <a:buNone/>
              <a:defRPr sz="19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866" name="Google Shape;866;p183"/>
          <p:cNvSpPr txBox="1"/>
          <p:nvPr>
            <p:ph idx="9" type="body"/>
          </p:nvPr>
        </p:nvSpPr>
        <p:spPr>
          <a:xfrm>
            <a:off x="538050" y="3334000"/>
            <a:ext cx="3582000" cy="4362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67" name="Google Shape;867;p183"/>
          <p:cNvSpPr txBox="1"/>
          <p:nvPr>
            <p:ph idx="13" type="body"/>
          </p:nvPr>
        </p:nvSpPr>
        <p:spPr>
          <a:xfrm>
            <a:off x="4982950" y="693751"/>
            <a:ext cx="3582000" cy="4362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68" name="Google Shape;868;p183"/>
          <p:cNvSpPr txBox="1"/>
          <p:nvPr>
            <p:ph idx="14" type="title"/>
          </p:nvPr>
        </p:nvSpPr>
        <p:spPr>
          <a:xfrm>
            <a:off x="4798700" y="3932625"/>
            <a:ext cx="3582000" cy="6354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None/>
              <a:defRPr sz="5000"/>
            </a:lvl2pPr>
            <a:lvl3pPr lvl="2">
              <a:lnSpc>
                <a:spcPct val="80000"/>
              </a:lnSpc>
              <a:spcBef>
                <a:spcPts val="0"/>
              </a:spcBef>
              <a:spcAft>
                <a:spcPts val="0"/>
              </a:spcAft>
              <a:buSzPts val="5000"/>
              <a:buNone/>
              <a:defRPr sz="5000"/>
            </a:lvl3pPr>
            <a:lvl4pPr lvl="3">
              <a:lnSpc>
                <a:spcPct val="80000"/>
              </a:lnSpc>
              <a:spcBef>
                <a:spcPts val="0"/>
              </a:spcBef>
              <a:spcAft>
                <a:spcPts val="0"/>
              </a:spcAft>
              <a:buSzPts val="5000"/>
              <a:buNone/>
              <a:defRPr sz="5000"/>
            </a:lvl4pPr>
            <a:lvl5pPr lvl="4">
              <a:lnSpc>
                <a:spcPct val="80000"/>
              </a:lnSpc>
              <a:spcBef>
                <a:spcPts val="0"/>
              </a:spcBef>
              <a:spcAft>
                <a:spcPts val="0"/>
              </a:spcAft>
              <a:buSzPts val="5000"/>
              <a:buNone/>
              <a:defRPr sz="5000"/>
            </a:lvl5pPr>
            <a:lvl6pPr lvl="5">
              <a:lnSpc>
                <a:spcPct val="80000"/>
              </a:lnSpc>
              <a:spcBef>
                <a:spcPts val="0"/>
              </a:spcBef>
              <a:spcAft>
                <a:spcPts val="0"/>
              </a:spcAft>
              <a:buSzPts val="5000"/>
              <a:buNone/>
              <a:defRPr sz="5000"/>
            </a:lvl6pPr>
            <a:lvl7pPr lvl="6">
              <a:lnSpc>
                <a:spcPct val="80000"/>
              </a:lnSpc>
              <a:spcBef>
                <a:spcPts val="0"/>
              </a:spcBef>
              <a:spcAft>
                <a:spcPts val="0"/>
              </a:spcAft>
              <a:buSzPts val="5000"/>
              <a:buNone/>
              <a:defRPr sz="5000"/>
            </a:lvl7pPr>
            <a:lvl8pPr lvl="7">
              <a:lnSpc>
                <a:spcPct val="80000"/>
              </a:lnSpc>
              <a:spcBef>
                <a:spcPts val="0"/>
              </a:spcBef>
              <a:spcAft>
                <a:spcPts val="0"/>
              </a:spcAft>
              <a:buSzPts val="5000"/>
              <a:buNone/>
              <a:defRPr sz="5000"/>
            </a:lvl8pPr>
            <a:lvl9pPr lvl="8">
              <a:lnSpc>
                <a:spcPct val="80000"/>
              </a:lnSpc>
              <a:spcBef>
                <a:spcPts val="0"/>
              </a:spcBef>
              <a:spcAft>
                <a:spcPts val="0"/>
              </a:spcAft>
              <a:buSzPts val="5000"/>
              <a:buNone/>
              <a:defRPr sz="5000"/>
            </a:lvl9pPr>
          </a:lstStyle>
          <a:p/>
        </p:txBody>
      </p:sp>
      <p:sp>
        <p:nvSpPr>
          <p:cNvPr id="869" name="Google Shape;869;p183"/>
          <p:cNvSpPr txBox="1"/>
          <p:nvPr>
            <p:ph idx="15" type="subTitle"/>
          </p:nvPr>
        </p:nvSpPr>
        <p:spPr>
          <a:xfrm>
            <a:off x="4982950" y="1224478"/>
            <a:ext cx="3582000" cy="297000"/>
          </a:xfrm>
          <a:prstGeom prst="rect">
            <a:avLst/>
          </a:prstGeom>
        </p:spPr>
        <p:txBody>
          <a:bodyPr anchorCtr="0" anchor="t" bIns="0" lIns="0" spcFirstLastPara="1" rIns="0" wrap="square" tIns="0">
            <a:spAutoFit/>
          </a:bodyPr>
          <a:lstStyle>
            <a:lvl1pPr lvl="0">
              <a:spcBef>
                <a:spcPts val="0"/>
              </a:spcBef>
              <a:spcAft>
                <a:spcPts val="0"/>
              </a:spcAft>
              <a:buSzPts val="1900"/>
              <a:buNone/>
              <a:defRPr sz="19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870" name="Google Shape;870;p183"/>
          <p:cNvSpPr txBox="1"/>
          <p:nvPr>
            <p:ph idx="16" type="body"/>
          </p:nvPr>
        </p:nvSpPr>
        <p:spPr>
          <a:xfrm>
            <a:off x="4982950" y="1521354"/>
            <a:ext cx="3582000" cy="4362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71" name="Google Shape;871;p183"/>
          <p:cNvSpPr txBox="1"/>
          <p:nvPr>
            <p:ph idx="17" type="subTitle"/>
          </p:nvPr>
        </p:nvSpPr>
        <p:spPr>
          <a:xfrm>
            <a:off x="4982950" y="2130801"/>
            <a:ext cx="3582000" cy="297000"/>
          </a:xfrm>
          <a:prstGeom prst="rect">
            <a:avLst/>
          </a:prstGeom>
        </p:spPr>
        <p:txBody>
          <a:bodyPr anchorCtr="0" anchor="t" bIns="0" lIns="0" spcFirstLastPara="1" rIns="0" wrap="square" tIns="0">
            <a:spAutoFit/>
          </a:bodyPr>
          <a:lstStyle>
            <a:lvl1pPr lvl="0">
              <a:spcBef>
                <a:spcPts val="0"/>
              </a:spcBef>
              <a:spcAft>
                <a:spcPts val="0"/>
              </a:spcAft>
              <a:buSzPts val="1900"/>
              <a:buNone/>
              <a:defRPr sz="19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872" name="Google Shape;872;p183"/>
          <p:cNvSpPr txBox="1"/>
          <p:nvPr>
            <p:ph idx="18" type="body"/>
          </p:nvPr>
        </p:nvSpPr>
        <p:spPr>
          <a:xfrm>
            <a:off x="4982950" y="2427670"/>
            <a:ext cx="3582000" cy="4362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73" name="Google Shape;873;p183"/>
          <p:cNvSpPr txBox="1"/>
          <p:nvPr>
            <p:ph idx="19" type="subTitle"/>
          </p:nvPr>
        </p:nvSpPr>
        <p:spPr>
          <a:xfrm>
            <a:off x="4982950" y="3037129"/>
            <a:ext cx="3582000" cy="297000"/>
          </a:xfrm>
          <a:prstGeom prst="rect">
            <a:avLst/>
          </a:prstGeom>
        </p:spPr>
        <p:txBody>
          <a:bodyPr anchorCtr="0" anchor="t" bIns="0" lIns="0" spcFirstLastPara="1" rIns="0" wrap="square" tIns="0">
            <a:spAutoFit/>
          </a:bodyPr>
          <a:lstStyle>
            <a:lvl1pPr lvl="0">
              <a:spcBef>
                <a:spcPts val="0"/>
              </a:spcBef>
              <a:spcAft>
                <a:spcPts val="0"/>
              </a:spcAft>
              <a:buSzPts val="1900"/>
              <a:buNone/>
              <a:defRPr sz="19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874" name="Google Shape;874;p183"/>
          <p:cNvSpPr txBox="1"/>
          <p:nvPr>
            <p:ph idx="20" type="body"/>
          </p:nvPr>
        </p:nvSpPr>
        <p:spPr>
          <a:xfrm>
            <a:off x="4982950" y="3333998"/>
            <a:ext cx="3582000" cy="4362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75" name="Google Shape;875;p183"/>
          <p:cNvSpPr txBox="1"/>
          <p:nvPr>
            <p:ph idx="21" type="subTitle"/>
          </p:nvPr>
        </p:nvSpPr>
        <p:spPr>
          <a:xfrm>
            <a:off x="4982950" y="396875"/>
            <a:ext cx="3582000" cy="297000"/>
          </a:xfrm>
          <a:prstGeom prst="rect">
            <a:avLst/>
          </a:prstGeom>
        </p:spPr>
        <p:txBody>
          <a:bodyPr anchorCtr="0" anchor="t" bIns="0" lIns="0" spcFirstLastPara="1" rIns="0" wrap="square" tIns="0">
            <a:spAutoFit/>
          </a:bodyPr>
          <a:lstStyle>
            <a:lvl1pPr lvl="0">
              <a:spcBef>
                <a:spcPts val="0"/>
              </a:spcBef>
              <a:spcAft>
                <a:spcPts val="0"/>
              </a:spcAft>
              <a:buSzPts val="1900"/>
              <a:buNone/>
              <a:defRPr sz="19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1">
    <p:bg>
      <p:bgPr>
        <a:solidFill>
          <a:schemeClr val="lt2"/>
        </a:solidFill>
      </p:bgPr>
    </p:bg>
    <p:spTree>
      <p:nvGrpSpPr>
        <p:cNvPr id="876" name="Shape 876"/>
        <p:cNvGrpSpPr/>
        <p:nvPr/>
      </p:nvGrpSpPr>
      <p:grpSpPr>
        <a:xfrm>
          <a:off x="0" y="0"/>
          <a:ext cx="0" cy="0"/>
          <a:chOff x="0" y="0"/>
          <a:chExt cx="0" cy="0"/>
        </a:xfrm>
      </p:grpSpPr>
      <p:sp>
        <p:nvSpPr>
          <p:cNvPr id="877" name="Google Shape;877;p184"/>
          <p:cNvSpPr txBox="1"/>
          <p:nvPr>
            <p:ph idx="1" type="subTitle"/>
          </p:nvPr>
        </p:nvSpPr>
        <p:spPr>
          <a:xfrm>
            <a:off x="6600775" y="2561222"/>
            <a:ext cx="1877400" cy="485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5000"/>
              <a:buFont typeface="IBM Plex Sans"/>
              <a:buNone/>
              <a:defRPr sz="5000">
                <a:solidFill>
                  <a:schemeClr val="lt1"/>
                </a:solidFill>
              </a:defRPr>
            </a:lvl1pPr>
            <a:lvl2pPr lvl="1" algn="ctr">
              <a:spcBef>
                <a:spcPts val="800"/>
              </a:spcBef>
              <a:spcAft>
                <a:spcPts val="0"/>
              </a:spcAft>
              <a:buClr>
                <a:schemeClr val="lt1"/>
              </a:buClr>
              <a:buSzPts val="5000"/>
              <a:buFont typeface="IBM Plex Sans"/>
              <a:buNone/>
              <a:defRPr sz="5000">
                <a:solidFill>
                  <a:schemeClr val="lt1"/>
                </a:solidFill>
              </a:defRPr>
            </a:lvl2pPr>
            <a:lvl3pPr lvl="2" algn="ctr">
              <a:spcBef>
                <a:spcPts val="800"/>
              </a:spcBef>
              <a:spcAft>
                <a:spcPts val="0"/>
              </a:spcAft>
              <a:buClr>
                <a:schemeClr val="lt1"/>
              </a:buClr>
              <a:buSzPts val="5000"/>
              <a:buFont typeface="IBM Plex Sans"/>
              <a:buNone/>
              <a:defRPr sz="5000">
                <a:solidFill>
                  <a:schemeClr val="lt1"/>
                </a:solidFill>
              </a:defRPr>
            </a:lvl3pPr>
            <a:lvl4pPr lvl="3" algn="ctr">
              <a:spcBef>
                <a:spcPts val="800"/>
              </a:spcBef>
              <a:spcAft>
                <a:spcPts val="0"/>
              </a:spcAft>
              <a:buClr>
                <a:schemeClr val="lt1"/>
              </a:buClr>
              <a:buSzPts val="5000"/>
              <a:buFont typeface="IBM Plex Sans"/>
              <a:buNone/>
              <a:defRPr sz="5000">
                <a:solidFill>
                  <a:schemeClr val="lt1"/>
                </a:solidFill>
              </a:defRPr>
            </a:lvl4pPr>
            <a:lvl5pPr lvl="4" algn="ctr">
              <a:spcBef>
                <a:spcPts val="800"/>
              </a:spcBef>
              <a:spcAft>
                <a:spcPts val="0"/>
              </a:spcAft>
              <a:buClr>
                <a:schemeClr val="lt1"/>
              </a:buClr>
              <a:buSzPts val="5000"/>
              <a:buFont typeface="IBM Plex Sans"/>
              <a:buNone/>
              <a:defRPr sz="5000">
                <a:solidFill>
                  <a:schemeClr val="lt1"/>
                </a:solidFill>
              </a:defRPr>
            </a:lvl5pPr>
            <a:lvl6pPr lvl="5" algn="ctr">
              <a:spcBef>
                <a:spcPts val="800"/>
              </a:spcBef>
              <a:spcAft>
                <a:spcPts val="0"/>
              </a:spcAft>
              <a:buClr>
                <a:schemeClr val="lt1"/>
              </a:buClr>
              <a:buSzPts val="5000"/>
              <a:buFont typeface="IBM Plex Sans"/>
              <a:buNone/>
              <a:defRPr sz="5000">
                <a:solidFill>
                  <a:schemeClr val="lt1"/>
                </a:solidFill>
              </a:defRPr>
            </a:lvl6pPr>
            <a:lvl7pPr lvl="6" algn="ctr">
              <a:spcBef>
                <a:spcPts val="800"/>
              </a:spcBef>
              <a:spcAft>
                <a:spcPts val="0"/>
              </a:spcAft>
              <a:buClr>
                <a:schemeClr val="lt1"/>
              </a:buClr>
              <a:buSzPts val="5000"/>
              <a:buFont typeface="IBM Plex Sans"/>
              <a:buNone/>
              <a:defRPr sz="5000">
                <a:solidFill>
                  <a:schemeClr val="lt1"/>
                </a:solidFill>
              </a:defRPr>
            </a:lvl7pPr>
            <a:lvl8pPr lvl="7" algn="ctr">
              <a:spcBef>
                <a:spcPts val="800"/>
              </a:spcBef>
              <a:spcAft>
                <a:spcPts val="0"/>
              </a:spcAft>
              <a:buClr>
                <a:schemeClr val="lt1"/>
              </a:buClr>
              <a:buSzPts val="5000"/>
              <a:buFont typeface="IBM Plex Sans"/>
              <a:buNone/>
              <a:defRPr sz="5000">
                <a:solidFill>
                  <a:schemeClr val="lt1"/>
                </a:solidFill>
              </a:defRPr>
            </a:lvl8pPr>
            <a:lvl9pPr lvl="8" algn="ctr">
              <a:spcBef>
                <a:spcPts val="800"/>
              </a:spcBef>
              <a:spcAft>
                <a:spcPts val="800"/>
              </a:spcAft>
              <a:buClr>
                <a:schemeClr val="lt1"/>
              </a:buClr>
              <a:buSzPts val="5000"/>
              <a:buFont typeface="IBM Plex Sans"/>
              <a:buNone/>
              <a:defRPr sz="5000">
                <a:solidFill>
                  <a:schemeClr val="lt1"/>
                </a:solidFill>
              </a:defRPr>
            </a:lvl9pPr>
          </a:lstStyle>
          <a:p/>
        </p:txBody>
      </p:sp>
      <p:sp>
        <p:nvSpPr>
          <p:cNvPr id="878" name="Google Shape;878;p184"/>
          <p:cNvSpPr txBox="1"/>
          <p:nvPr>
            <p:ph idx="2" type="body"/>
          </p:nvPr>
        </p:nvSpPr>
        <p:spPr>
          <a:xfrm>
            <a:off x="3479850" y="4132200"/>
            <a:ext cx="2271000" cy="778500"/>
          </a:xfrm>
          <a:prstGeom prst="rect">
            <a:avLst/>
          </a:prstGeom>
        </p:spPr>
        <p:txBody>
          <a:bodyPr anchorCtr="0" anchor="t" bIns="94800" lIns="0" spcFirstLastPara="1" rIns="0" wrap="square" tIns="0">
            <a:spAutoFit/>
          </a:bodyPr>
          <a:lstStyle>
            <a:lvl1pPr indent="-304800" lvl="0" marL="457200" algn="ctr">
              <a:spcBef>
                <a:spcPts val="0"/>
              </a:spcBef>
              <a:spcAft>
                <a:spcPts val="0"/>
              </a:spcAft>
              <a:buClr>
                <a:schemeClr val="lt1"/>
              </a:buClr>
              <a:buSzPts val="1200"/>
              <a:buFont typeface="IBM Plex Sans"/>
              <a:buChar char="●"/>
              <a:defRPr sz="1200">
                <a:solidFill>
                  <a:schemeClr val="lt1"/>
                </a:solidFill>
              </a:defRPr>
            </a:lvl1pPr>
            <a:lvl2pPr indent="-304800" lvl="1" marL="914400" algn="ctr">
              <a:spcBef>
                <a:spcPts val="800"/>
              </a:spcBef>
              <a:spcAft>
                <a:spcPts val="0"/>
              </a:spcAft>
              <a:buClr>
                <a:schemeClr val="lt1"/>
              </a:buClr>
              <a:buSzPts val="1200"/>
              <a:buFont typeface="IBM Plex Sans"/>
              <a:buChar char="○"/>
              <a:defRPr sz="1200">
                <a:solidFill>
                  <a:schemeClr val="lt1"/>
                </a:solidFill>
              </a:defRPr>
            </a:lvl2pPr>
            <a:lvl3pPr indent="-304800" lvl="2" marL="1371600" algn="ctr">
              <a:spcBef>
                <a:spcPts val="800"/>
              </a:spcBef>
              <a:spcAft>
                <a:spcPts val="0"/>
              </a:spcAft>
              <a:buClr>
                <a:schemeClr val="lt1"/>
              </a:buClr>
              <a:buSzPts val="1200"/>
              <a:buFont typeface="IBM Plex Sans"/>
              <a:buChar char="■"/>
              <a:defRPr sz="1200">
                <a:solidFill>
                  <a:schemeClr val="lt1"/>
                </a:solidFill>
              </a:defRPr>
            </a:lvl3pPr>
            <a:lvl4pPr indent="-304800" lvl="3" marL="1828800" algn="ctr">
              <a:spcBef>
                <a:spcPts val="800"/>
              </a:spcBef>
              <a:spcAft>
                <a:spcPts val="0"/>
              </a:spcAft>
              <a:buClr>
                <a:schemeClr val="lt1"/>
              </a:buClr>
              <a:buSzPts val="1200"/>
              <a:buFont typeface="IBM Plex Sans"/>
              <a:buChar char="●"/>
              <a:defRPr sz="1200">
                <a:solidFill>
                  <a:schemeClr val="lt1"/>
                </a:solidFill>
              </a:defRPr>
            </a:lvl4pPr>
            <a:lvl5pPr indent="-304800" lvl="4" marL="2286000" algn="ctr">
              <a:spcBef>
                <a:spcPts val="800"/>
              </a:spcBef>
              <a:spcAft>
                <a:spcPts val="0"/>
              </a:spcAft>
              <a:buClr>
                <a:schemeClr val="lt1"/>
              </a:buClr>
              <a:buSzPts val="1200"/>
              <a:buFont typeface="IBM Plex Sans"/>
              <a:buChar char="○"/>
              <a:defRPr sz="1200">
                <a:solidFill>
                  <a:schemeClr val="lt1"/>
                </a:solidFill>
              </a:defRPr>
            </a:lvl5pPr>
            <a:lvl6pPr indent="-304800" lvl="5" marL="2743200" algn="ctr">
              <a:spcBef>
                <a:spcPts val="800"/>
              </a:spcBef>
              <a:spcAft>
                <a:spcPts val="0"/>
              </a:spcAft>
              <a:buClr>
                <a:schemeClr val="lt1"/>
              </a:buClr>
              <a:buSzPts val="1200"/>
              <a:buFont typeface="IBM Plex Sans"/>
              <a:buChar char="■"/>
              <a:defRPr sz="1200">
                <a:solidFill>
                  <a:schemeClr val="lt1"/>
                </a:solidFill>
              </a:defRPr>
            </a:lvl6pPr>
            <a:lvl7pPr indent="-304800" lvl="6" marL="3200400" algn="ctr">
              <a:spcBef>
                <a:spcPts val="800"/>
              </a:spcBef>
              <a:spcAft>
                <a:spcPts val="0"/>
              </a:spcAft>
              <a:buClr>
                <a:schemeClr val="lt1"/>
              </a:buClr>
              <a:buSzPts val="1200"/>
              <a:buFont typeface="IBM Plex Sans"/>
              <a:buChar char="●"/>
              <a:defRPr sz="1200">
                <a:solidFill>
                  <a:schemeClr val="lt1"/>
                </a:solidFill>
              </a:defRPr>
            </a:lvl7pPr>
            <a:lvl8pPr indent="-304800" lvl="7" marL="3657600" algn="ctr">
              <a:spcBef>
                <a:spcPts val="800"/>
              </a:spcBef>
              <a:spcAft>
                <a:spcPts val="0"/>
              </a:spcAft>
              <a:buClr>
                <a:schemeClr val="lt1"/>
              </a:buClr>
              <a:buSzPts val="1200"/>
              <a:buFont typeface="IBM Plex Sans"/>
              <a:buChar char="○"/>
              <a:defRPr sz="1200">
                <a:solidFill>
                  <a:schemeClr val="lt1"/>
                </a:solidFill>
              </a:defRPr>
            </a:lvl8pPr>
            <a:lvl9pPr indent="-304800" lvl="8" marL="4114800" algn="ctr">
              <a:spcBef>
                <a:spcPts val="800"/>
              </a:spcBef>
              <a:spcAft>
                <a:spcPts val="800"/>
              </a:spcAft>
              <a:buClr>
                <a:schemeClr val="lt1"/>
              </a:buClr>
              <a:buSzPts val="1200"/>
              <a:buFont typeface="IBM Plex Sans"/>
              <a:buChar char="■"/>
              <a:defRPr sz="1200">
                <a:solidFill>
                  <a:schemeClr val="lt1"/>
                </a:solidFill>
              </a:defRPr>
            </a:lvl9pPr>
          </a:lstStyle>
          <a:p/>
        </p:txBody>
      </p:sp>
      <p:sp>
        <p:nvSpPr>
          <p:cNvPr id="879" name="Google Shape;879;p184"/>
          <p:cNvSpPr txBox="1"/>
          <p:nvPr>
            <p:ph idx="3" type="subTitle"/>
          </p:nvPr>
        </p:nvSpPr>
        <p:spPr>
          <a:xfrm>
            <a:off x="440575" y="2672701"/>
            <a:ext cx="2366700" cy="2583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800"/>
              </a:spcBef>
              <a:spcAft>
                <a:spcPts val="0"/>
              </a:spcAft>
              <a:buClr>
                <a:schemeClr val="lt1"/>
              </a:buClr>
              <a:buSzPts val="1200"/>
              <a:buFont typeface="IBM Plex Sans"/>
              <a:buNone/>
              <a:defRPr sz="1200">
                <a:solidFill>
                  <a:schemeClr val="lt1"/>
                </a:solidFill>
              </a:defRPr>
            </a:lvl2pPr>
            <a:lvl3pPr lvl="2">
              <a:spcBef>
                <a:spcPts val="800"/>
              </a:spcBef>
              <a:spcAft>
                <a:spcPts val="0"/>
              </a:spcAft>
              <a:buClr>
                <a:schemeClr val="lt1"/>
              </a:buClr>
              <a:buSzPts val="1200"/>
              <a:buFont typeface="IBM Plex Sans"/>
              <a:buNone/>
              <a:defRPr sz="1200">
                <a:solidFill>
                  <a:schemeClr val="lt1"/>
                </a:solidFill>
              </a:defRPr>
            </a:lvl3pPr>
            <a:lvl4pPr lvl="3">
              <a:spcBef>
                <a:spcPts val="800"/>
              </a:spcBef>
              <a:spcAft>
                <a:spcPts val="0"/>
              </a:spcAft>
              <a:buClr>
                <a:schemeClr val="lt1"/>
              </a:buClr>
              <a:buSzPts val="1200"/>
              <a:buFont typeface="IBM Plex Sans"/>
              <a:buNone/>
              <a:defRPr sz="1200">
                <a:solidFill>
                  <a:schemeClr val="lt1"/>
                </a:solidFill>
              </a:defRPr>
            </a:lvl4pPr>
            <a:lvl5pPr lvl="4">
              <a:spcBef>
                <a:spcPts val="800"/>
              </a:spcBef>
              <a:spcAft>
                <a:spcPts val="0"/>
              </a:spcAft>
              <a:buClr>
                <a:schemeClr val="lt1"/>
              </a:buClr>
              <a:buSzPts val="1200"/>
              <a:buFont typeface="IBM Plex Sans"/>
              <a:buNone/>
              <a:defRPr sz="1200">
                <a:solidFill>
                  <a:schemeClr val="lt1"/>
                </a:solidFill>
              </a:defRPr>
            </a:lvl5pPr>
            <a:lvl6pPr lvl="5">
              <a:spcBef>
                <a:spcPts val="800"/>
              </a:spcBef>
              <a:spcAft>
                <a:spcPts val="0"/>
              </a:spcAft>
              <a:buClr>
                <a:schemeClr val="lt1"/>
              </a:buClr>
              <a:buSzPts val="1200"/>
              <a:buFont typeface="IBM Plex Sans"/>
              <a:buNone/>
              <a:defRPr sz="1200">
                <a:solidFill>
                  <a:schemeClr val="lt1"/>
                </a:solidFill>
              </a:defRPr>
            </a:lvl6pPr>
            <a:lvl7pPr lvl="6">
              <a:spcBef>
                <a:spcPts val="800"/>
              </a:spcBef>
              <a:spcAft>
                <a:spcPts val="0"/>
              </a:spcAft>
              <a:buClr>
                <a:schemeClr val="lt1"/>
              </a:buClr>
              <a:buSzPts val="1200"/>
              <a:buFont typeface="IBM Plex Sans"/>
              <a:buNone/>
              <a:defRPr sz="1200">
                <a:solidFill>
                  <a:schemeClr val="lt1"/>
                </a:solidFill>
              </a:defRPr>
            </a:lvl7pPr>
            <a:lvl8pPr lvl="7">
              <a:spcBef>
                <a:spcPts val="800"/>
              </a:spcBef>
              <a:spcAft>
                <a:spcPts val="0"/>
              </a:spcAft>
              <a:buClr>
                <a:schemeClr val="lt1"/>
              </a:buClr>
              <a:buSzPts val="1200"/>
              <a:buFont typeface="IBM Plex Sans"/>
              <a:buNone/>
              <a:defRPr sz="1200">
                <a:solidFill>
                  <a:schemeClr val="lt1"/>
                </a:solidFill>
              </a:defRPr>
            </a:lvl8pPr>
            <a:lvl9pPr lvl="8">
              <a:spcBef>
                <a:spcPts val="800"/>
              </a:spcBef>
              <a:spcAft>
                <a:spcPts val="800"/>
              </a:spcAft>
              <a:buClr>
                <a:schemeClr val="lt1"/>
              </a:buClr>
              <a:buSzPts val="1200"/>
              <a:buFont typeface="IBM Plex Sans"/>
              <a:buNone/>
              <a:defRPr sz="1200">
                <a:solidFill>
                  <a:schemeClr val="lt1"/>
                </a:solidFill>
              </a:defRPr>
            </a:lvl9pPr>
          </a:lstStyle>
          <a:p/>
        </p:txBody>
      </p:sp>
      <p:sp>
        <p:nvSpPr>
          <p:cNvPr id="880" name="Google Shape;880;p184"/>
          <p:cNvSpPr txBox="1"/>
          <p:nvPr>
            <p:ph idx="4" type="body"/>
          </p:nvPr>
        </p:nvSpPr>
        <p:spPr>
          <a:xfrm>
            <a:off x="436800" y="3140767"/>
            <a:ext cx="2366700" cy="1771500"/>
          </a:xfrm>
          <a:prstGeom prst="rect">
            <a:avLst/>
          </a:prstGeom>
        </p:spPr>
        <p:txBody>
          <a:bodyPr anchorCtr="0" anchor="t" bIns="94800" lIns="0" spcFirstLastPara="1" rIns="0" wrap="square" tIns="0">
            <a:spAutoFit/>
          </a:bodyPr>
          <a:lstStyle>
            <a:lvl1pPr indent="-292100" lvl="0" marL="457200">
              <a:spcBef>
                <a:spcPts val="0"/>
              </a:spcBef>
              <a:spcAft>
                <a:spcPts val="0"/>
              </a:spcAft>
              <a:buClr>
                <a:schemeClr val="lt1"/>
              </a:buClr>
              <a:buSzPts val="1000"/>
              <a:buFont typeface="IBM Plex Sans"/>
              <a:buChar char="●"/>
              <a:defRPr>
                <a:solidFill>
                  <a:schemeClr val="lt1"/>
                </a:solidFill>
              </a:defRPr>
            </a:lvl1pPr>
            <a:lvl2pPr indent="-292100" lvl="1" marL="914400">
              <a:spcBef>
                <a:spcPts val="800"/>
              </a:spcBef>
              <a:spcAft>
                <a:spcPts val="0"/>
              </a:spcAft>
              <a:buClr>
                <a:schemeClr val="lt1"/>
              </a:buClr>
              <a:buSzPts val="1000"/>
              <a:buFont typeface="IBM Plex Sans"/>
              <a:buChar char="○"/>
              <a:defRPr>
                <a:solidFill>
                  <a:schemeClr val="lt1"/>
                </a:solidFill>
              </a:defRPr>
            </a:lvl2pPr>
            <a:lvl3pPr indent="-292100" lvl="2" marL="1371600">
              <a:spcBef>
                <a:spcPts val="800"/>
              </a:spcBef>
              <a:spcAft>
                <a:spcPts val="0"/>
              </a:spcAft>
              <a:buClr>
                <a:schemeClr val="lt1"/>
              </a:buClr>
              <a:buSzPts val="1000"/>
              <a:buFont typeface="IBM Plex Sans"/>
              <a:buChar char="■"/>
              <a:defRPr>
                <a:solidFill>
                  <a:schemeClr val="lt1"/>
                </a:solidFill>
              </a:defRPr>
            </a:lvl3pPr>
            <a:lvl4pPr indent="-292100" lvl="3" marL="1828800">
              <a:spcBef>
                <a:spcPts val="800"/>
              </a:spcBef>
              <a:spcAft>
                <a:spcPts val="0"/>
              </a:spcAft>
              <a:buClr>
                <a:schemeClr val="lt1"/>
              </a:buClr>
              <a:buSzPts val="1000"/>
              <a:buFont typeface="IBM Plex Sans"/>
              <a:buChar char="●"/>
              <a:defRPr>
                <a:solidFill>
                  <a:schemeClr val="lt1"/>
                </a:solidFill>
              </a:defRPr>
            </a:lvl4pPr>
            <a:lvl5pPr indent="-292100" lvl="4" marL="2286000">
              <a:spcBef>
                <a:spcPts val="800"/>
              </a:spcBef>
              <a:spcAft>
                <a:spcPts val="0"/>
              </a:spcAft>
              <a:buClr>
                <a:schemeClr val="lt1"/>
              </a:buClr>
              <a:buSzPts val="1000"/>
              <a:buFont typeface="IBM Plex Sans"/>
              <a:buChar char="○"/>
              <a:defRPr>
                <a:solidFill>
                  <a:schemeClr val="lt1"/>
                </a:solidFill>
              </a:defRPr>
            </a:lvl5pPr>
            <a:lvl6pPr indent="-292100" lvl="5" marL="2743200">
              <a:spcBef>
                <a:spcPts val="800"/>
              </a:spcBef>
              <a:spcAft>
                <a:spcPts val="0"/>
              </a:spcAft>
              <a:buClr>
                <a:schemeClr val="lt1"/>
              </a:buClr>
              <a:buSzPts val="1000"/>
              <a:buFont typeface="IBM Plex Sans"/>
              <a:buChar char="■"/>
              <a:defRPr>
                <a:solidFill>
                  <a:schemeClr val="lt1"/>
                </a:solidFill>
              </a:defRPr>
            </a:lvl6pPr>
            <a:lvl7pPr indent="-292100" lvl="6" marL="3200400">
              <a:spcBef>
                <a:spcPts val="800"/>
              </a:spcBef>
              <a:spcAft>
                <a:spcPts val="0"/>
              </a:spcAft>
              <a:buClr>
                <a:schemeClr val="lt1"/>
              </a:buClr>
              <a:buSzPts val="1000"/>
              <a:buFont typeface="IBM Plex Sans"/>
              <a:buChar char="●"/>
              <a:defRPr>
                <a:solidFill>
                  <a:schemeClr val="lt1"/>
                </a:solidFill>
              </a:defRPr>
            </a:lvl7pPr>
            <a:lvl8pPr indent="-292100" lvl="7" marL="3657600">
              <a:spcBef>
                <a:spcPts val="800"/>
              </a:spcBef>
              <a:spcAft>
                <a:spcPts val="0"/>
              </a:spcAft>
              <a:buClr>
                <a:schemeClr val="lt1"/>
              </a:buClr>
              <a:buSzPts val="1000"/>
              <a:buFont typeface="IBM Plex Sans"/>
              <a:buChar char="○"/>
              <a:defRPr>
                <a:solidFill>
                  <a:schemeClr val="lt1"/>
                </a:solidFill>
              </a:defRPr>
            </a:lvl8pPr>
            <a:lvl9pPr indent="-292100" lvl="8" marL="4114800">
              <a:spcBef>
                <a:spcPts val="800"/>
              </a:spcBef>
              <a:spcAft>
                <a:spcPts val="800"/>
              </a:spcAft>
              <a:buClr>
                <a:schemeClr val="lt1"/>
              </a:buClr>
              <a:buSzPts val="1000"/>
              <a:buFont typeface="IBM Plex Sans"/>
              <a:buChar char="■"/>
              <a:defRPr>
                <a:solidFill>
                  <a:schemeClr val="lt1"/>
                </a:solidFill>
              </a:defRPr>
            </a:lvl9pPr>
          </a:lstStyle>
          <a:p/>
        </p:txBody>
      </p:sp>
      <p:sp>
        <p:nvSpPr>
          <p:cNvPr id="881" name="Google Shape;881;p184"/>
          <p:cNvSpPr txBox="1"/>
          <p:nvPr>
            <p:ph idx="5" type="subTitle"/>
          </p:nvPr>
        </p:nvSpPr>
        <p:spPr>
          <a:xfrm>
            <a:off x="3633300" y="3251650"/>
            <a:ext cx="1877400" cy="2583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800"/>
              </a:spcBef>
              <a:spcAft>
                <a:spcPts val="0"/>
              </a:spcAft>
              <a:buClr>
                <a:schemeClr val="lt1"/>
              </a:buClr>
              <a:buSzPts val="1000"/>
              <a:buFont typeface="IBM Plex Sans"/>
              <a:buNone/>
              <a:defRPr sz="1000">
                <a:solidFill>
                  <a:schemeClr val="lt1"/>
                </a:solidFill>
              </a:defRPr>
            </a:lvl2pPr>
            <a:lvl3pPr lvl="2" algn="ctr">
              <a:spcBef>
                <a:spcPts val="800"/>
              </a:spcBef>
              <a:spcAft>
                <a:spcPts val="0"/>
              </a:spcAft>
              <a:buClr>
                <a:schemeClr val="lt1"/>
              </a:buClr>
              <a:buSzPts val="1000"/>
              <a:buFont typeface="IBM Plex Sans"/>
              <a:buNone/>
              <a:defRPr sz="1000">
                <a:solidFill>
                  <a:schemeClr val="lt1"/>
                </a:solidFill>
              </a:defRPr>
            </a:lvl3pPr>
            <a:lvl4pPr lvl="3" algn="ctr">
              <a:spcBef>
                <a:spcPts val="800"/>
              </a:spcBef>
              <a:spcAft>
                <a:spcPts val="0"/>
              </a:spcAft>
              <a:buClr>
                <a:schemeClr val="lt1"/>
              </a:buClr>
              <a:buSzPts val="1000"/>
              <a:buFont typeface="IBM Plex Sans"/>
              <a:buNone/>
              <a:defRPr sz="1000">
                <a:solidFill>
                  <a:schemeClr val="lt1"/>
                </a:solidFill>
              </a:defRPr>
            </a:lvl4pPr>
            <a:lvl5pPr lvl="4" algn="ctr">
              <a:spcBef>
                <a:spcPts val="800"/>
              </a:spcBef>
              <a:spcAft>
                <a:spcPts val="0"/>
              </a:spcAft>
              <a:buClr>
                <a:schemeClr val="lt1"/>
              </a:buClr>
              <a:buSzPts val="1000"/>
              <a:buFont typeface="IBM Plex Sans"/>
              <a:buNone/>
              <a:defRPr sz="1000">
                <a:solidFill>
                  <a:schemeClr val="lt1"/>
                </a:solidFill>
              </a:defRPr>
            </a:lvl5pPr>
            <a:lvl6pPr lvl="5" algn="ctr">
              <a:spcBef>
                <a:spcPts val="800"/>
              </a:spcBef>
              <a:spcAft>
                <a:spcPts val="0"/>
              </a:spcAft>
              <a:buClr>
                <a:schemeClr val="lt1"/>
              </a:buClr>
              <a:buSzPts val="1000"/>
              <a:buFont typeface="IBM Plex Sans"/>
              <a:buNone/>
              <a:defRPr sz="1000">
                <a:solidFill>
                  <a:schemeClr val="lt1"/>
                </a:solidFill>
              </a:defRPr>
            </a:lvl6pPr>
            <a:lvl7pPr lvl="6" algn="ctr">
              <a:spcBef>
                <a:spcPts val="800"/>
              </a:spcBef>
              <a:spcAft>
                <a:spcPts val="0"/>
              </a:spcAft>
              <a:buClr>
                <a:schemeClr val="lt1"/>
              </a:buClr>
              <a:buSzPts val="1000"/>
              <a:buFont typeface="IBM Plex Sans"/>
              <a:buNone/>
              <a:defRPr sz="1000">
                <a:solidFill>
                  <a:schemeClr val="lt1"/>
                </a:solidFill>
              </a:defRPr>
            </a:lvl7pPr>
            <a:lvl8pPr lvl="7" algn="ctr">
              <a:spcBef>
                <a:spcPts val="800"/>
              </a:spcBef>
              <a:spcAft>
                <a:spcPts val="0"/>
              </a:spcAft>
              <a:buClr>
                <a:schemeClr val="lt1"/>
              </a:buClr>
              <a:buSzPts val="1000"/>
              <a:buFont typeface="IBM Plex Sans"/>
              <a:buNone/>
              <a:defRPr sz="1000">
                <a:solidFill>
                  <a:schemeClr val="lt1"/>
                </a:solidFill>
              </a:defRPr>
            </a:lvl8pPr>
            <a:lvl9pPr lvl="8" algn="ctr">
              <a:spcBef>
                <a:spcPts val="800"/>
              </a:spcBef>
              <a:spcAft>
                <a:spcPts val="800"/>
              </a:spcAft>
              <a:buClr>
                <a:schemeClr val="lt1"/>
              </a:buClr>
              <a:buSzPts val="1000"/>
              <a:buFont typeface="IBM Plex Sans"/>
              <a:buNone/>
              <a:defRPr sz="1000">
                <a:solidFill>
                  <a:schemeClr val="lt1"/>
                </a:solidFill>
              </a:defRPr>
            </a:lvl9pPr>
          </a:lstStyle>
          <a:p/>
        </p:txBody>
      </p:sp>
      <p:sp>
        <p:nvSpPr>
          <p:cNvPr id="882" name="Google Shape;882;p184"/>
          <p:cNvSpPr txBox="1"/>
          <p:nvPr>
            <p:ph idx="6" type="subTitle"/>
          </p:nvPr>
        </p:nvSpPr>
        <p:spPr>
          <a:xfrm>
            <a:off x="6600775" y="3251650"/>
            <a:ext cx="1877400" cy="2583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800"/>
              </a:spcBef>
              <a:spcAft>
                <a:spcPts val="0"/>
              </a:spcAft>
              <a:buClr>
                <a:schemeClr val="lt1"/>
              </a:buClr>
              <a:buSzPts val="1000"/>
              <a:buFont typeface="IBM Plex Sans"/>
              <a:buNone/>
              <a:defRPr sz="1000">
                <a:solidFill>
                  <a:schemeClr val="lt1"/>
                </a:solidFill>
              </a:defRPr>
            </a:lvl2pPr>
            <a:lvl3pPr lvl="2" algn="ctr">
              <a:spcBef>
                <a:spcPts val="800"/>
              </a:spcBef>
              <a:spcAft>
                <a:spcPts val="0"/>
              </a:spcAft>
              <a:buClr>
                <a:schemeClr val="lt1"/>
              </a:buClr>
              <a:buSzPts val="1000"/>
              <a:buFont typeface="IBM Plex Sans"/>
              <a:buNone/>
              <a:defRPr sz="1000">
                <a:solidFill>
                  <a:schemeClr val="lt1"/>
                </a:solidFill>
              </a:defRPr>
            </a:lvl3pPr>
            <a:lvl4pPr lvl="3" algn="ctr">
              <a:spcBef>
                <a:spcPts val="800"/>
              </a:spcBef>
              <a:spcAft>
                <a:spcPts val="0"/>
              </a:spcAft>
              <a:buClr>
                <a:schemeClr val="lt1"/>
              </a:buClr>
              <a:buSzPts val="1000"/>
              <a:buFont typeface="IBM Plex Sans"/>
              <a:buNone/>
              <a:defRPr sz="1000">
                <a:solidFill>
                  <a:schemeClr val="lt1"/>
                </a:solidFill>
              </a:defRPr>
            </a:lvl4pPr>
            <a:lvl5pPr lvl="4" algn="ctr">
              <a:spcBef>
                <a:spcPts val="800"/>
              </a:spcBef>
              <a:spcAft>
                <a:spcPts val="0"/>
              </a:spcAft>
              <a:buClr>
                <a:schemeClr val="lt1"/>
              </a:buClr>
              <a:buSzPts val="1000"/>
              <a:buFont typeface="IBM Plex Sans"/>
              <a:buNone/>
              <a:defRPr sz="1000">
                <a:solidFill>
                  <a:schemeClr val="lt1"/>
                </a:solidFill>
              </a:defRPr>
            </a:lvl5pPr>
            <a:lvl6pPr lvl="5" algn="ctr">
              <a:spcBef>
                <a:spcPts val="800"/>
              </a:spcBef>
              <a:spcAft>
                <a:spcPts val="0"/>
              </a:spcAft>
              <a:buClr>
                <a:schemeClr val="lt1"/>
              </a:buClr>
              <a:buSzPts val="1000"/>
              <a:buFont typeface="IBM Plex Sans"/>
              <a:buNone/>
              <a:defRPr sz="1000">
                <a:solidFill>
                  <a:schemeClr val="lt1"/>
                </a:solidFill>
              </a:defRPr>
            </a:lvl6pPr>
            <a:lvl7pPr lvl="6" algn="ctr">
              <a:spcBef>
                <a:spcPts val="800"/>
              </a:spcBef>
              <a:spcAft>
                <a:spcPts val="0"/>
              </a:spcAft>
              <a:buClr>
                <a:schemeClr val="lt1"/>
              </a:buClr>
              <a:buSzPts val="1000"/>
              <a:buFont typeface="IBM Plex Sans"/>
              <a:buNone/>
              <a:defRPr sz="1000">
                <a:solidFill>
                  <a:schemeClr val="lt1"/>
                </a:solidFill>
              </a:defRPr>
            </a:lvl7pPr>
            <a:lvl8pPr lvl="7" algn="ctr">
              <a:spcBef>
                <a:spcPts val="800"/>
              </a:spcBef>
              <a:spcAft>
                <a:spcPts val="0"/>
              </a:spcAft>
              <a:buClr>
                <a:schemeClr val="lt1"/>
              </a:buClr>
              <a:buSzPts val="1000"/>
              <a:buFont typeface="IBM Plex Sans"/>
              <a:buNone/>
              <a:defRPr sz="1000">
                <a:solidFill>
                  <a:schemeClr val="lt1"/>
                </a:solidFill>
              </a:defRPr>
            </a:lvl8pPr>
            <a:lvl9pPr lvl="8" algn="ctr">
              <a:spcBef>
                <a:spcPts val="800"/>
              </a:spcBef>
              <a:spcAft>
                <a:spcPts val="800"/>
              </a:spcAft>
              <a:buClr>
                <a:schemeClr val="lt1"/>
              </a:buClr>
              <a:buSzPts val="1000"/>
              <a:buFont typeface="IBM Plex Sans"/>
              <a:buNone/>
              <a:defRPr sz="1000">
                <a:solidFill>
                  <a:schemeClr val="lt1"/>
                </a:solidFill>
              </a:defRPr>
            </a:lvl9pPr>
          </a:lstStyle>
          <a:p/>
        </p:txBody>
      </p:sp>
      <p:sp>
        <p:nvSpPr>
          <p:cNvPr id="883" name="Google Shape;883;p184"/>
          <p:cNvSpPr txBox="1"/>
          <p:nvPr>
            <p:ph idx="7" type="subTitle"/>
          </p:nvPr>
        </p:nvSpPr>
        <p:spPr>
          <a:xfrm>
            <a:off x="6600775" y="4569325"/>
            <a:ext cx="1877400" cy="2583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800"/>
              </a:spcBef>
              <a:spcAft>
                <a:spcPts val="0"/>
              </a:spcAft>
              <a:buClr>
                <a:schemeClr val="lt1"/>
              </a:buClr>
              <a:buSzPts val="1000"/>
              <a:buFont typeface="IBM Plex Sans"/>
              <a:buNone/>
              <a:defRPr sz="1000">
                <a:solidFill>
                  <a:schemeClr val="lt1"/>
                </a:solidFill>
              </a:defRPr>
            </a:lvl2pPr>
            <a:lvl3pPr lvl="2" algn="ctr">
              <a:spcBef>
                <a:spcPts val="800"/>
              </a:spcBef>
              <a:spcAft>
                <a:spcPts val="0"/>
              </a:spcAft>
              <a:buClr>
                <a:schemeClr val="lt1"/>
              </a:buClr>
              <a:buSzPts val="1000"/>
              <a:buFont typeface="IBM Plex Sans"/>
              <a:buNone/>
              <a:defRPr sz="1000">
                <a:solidFill>
                  <a:schemeClr val="lt1"/>
                </a:solidFill>
              </a:defRPr>
            </a:lvl3pPr>
            <a:lvl4pPr lvl="3" algn="ctr">
              <a:spcBef>
                <a:spcPts val="800"/>
              </a:spcBef>
              <a:spcAft>
                <a:spcPts val="0"/>
              </a:spcAft>
              <a:buClr>
                <a:schemeClr val="lt1"/>
              </a:buClr>
              <a:buSzPts val="1000"/>
              <a:buFont typeface="IBM Plex Sans"/>
              <a:buNone/>
              <a:defRPr sz="1000">
                <a:solidFill>
                  <a:schemeClr val="lt1"/>
                </a:solidFill>
              </a:defRPr>
            </a:lvl4pPr>
            <a:lvl5pPr lvl="4" algn="ctr">
              <a:spcBef>
                <a:spcPts val="800"/>
              </a:spcBef>
              <a:spcAft>
                <a:spcPts val="0"/>
              </a:spcAft>
              <a:buClr>
                <a:schemeClr val="lt1"/>
              </a:buClr>
              <a:buSzPts val="1000"/>
              <a:buFont typeface="IBM Plex Sans"/>
              <a:buNone/>
              <a:defRPr sz="1000">
                <a:solidFill>
                  <a:schemeClr val="lt1"/>
                </a:solidFill>
              </a:defRPr>
            </a:lvl5pPr>
            <a:lvl6pPr lvl="5" algn="ctr">
              <a:spcBef>
                <a:spcPts val="800"/>
              </a:spcBef>
              <a:spcAft>
                <a:spcPts val="0"/>
              </a:spcAft>
              <a:buClr>
                <a:schemeClr val="lt1"/>
              </a:buClr>
              <a:buSzPts val="1000"/>
              <a:buFont typeface="IBM Plex Sans"/>
              <a:buNone/>
              <a:defRPr sz="1000">
                <a:solidFill>
                  <a:schemeClr val="lt1"/>
                </a:solidFill>
              </a:defRPr>
            </a:lvl6pPr>
            <a:lvl7pPr lvl="6" algn="ctr">
              <a:spcBef>
                <a:spcPts val="800"/>
              </a:spcBef>
              <a:spcAft>
                <a:spcPts val="0"/>
              </a:spcAft>
              <a:buClr>
                <a:schemeClr val="lt1"/>
              </a:buClr>
              <a:buSzPts val="1000"/>
              <a:buFont typeface="IBM Plex Sans"/>
              <a:buNone/>
              <a:defRPr sz="1000">
                <a:solidFill>
                  <a:schemeClr val="lt1"/>
                </a:solidFill>
              </a:defRPr>
            </a:lvl7pPr>
            <a:lvl8pPr lvl="7" algn="ctr">
              <a:spcBef>
                <a:spcPts val="800"/>
              </a:spcBef>
              <a:spcAft>
                <a:spcPts val="0"/>
              </a:spcAft>
              <a:buClr>
                <a:schemeClr val="lt1"/>
              </a:buClr>
              <a:buSzPts val="1000"/>
              <a:buFont typeface="IBM Plex Sans"/>
              <a:buNone/>
              <a:defRPr sz="1000">
                <a:solidFill>
                  <a:schemeClr val="lt1"/>
                </a:solidFill>
              </a:defRPr>
            </a:lvl8pPr>
            <a:lvl9pPr lvl="8" algn="ctr">
              <a:spcBef>
                <a:spcPts val="800"/>
              </a:spcBef>
              <a:spcAft>
                <a:spcPts val="800"/>
              </a:spcAft>
              <a:buClr>
                <a:schemeClr val="lt1"/>
              </a:buClr>
              <a:buSzPts val="1000"/>
              <a:buFont typeface="IBM Plex Sans"/>
              <a:buNone/>
              <a:defRPr sz="1000">
                <a:solidFill>
                  <a:schemeClr val="lt1"/>
                </a:solidFill>
              </a:defRPr>
            </a:lvl9pPr>
          </a:lstStyle>
          <a:p/>
        </p:txBody>
      </p:sp>
      <p:sp>
        <p:nvSpPr>
          <p:cNvPr id="884" name="Google Shape;884;p184"/>
          <p:cNvSpPr txBox="1"/>
          <p:nvPr>
            <p:ph idx="8" type="subTitle"/>
          </p:nvPr>
        </p:nvSpPr>
        <p:spPr>
          <a:xfrm>
            <a:off x="3633300" y="2561222"/>
            <a:ext cx="1877400" cy="485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5000"/>
              <a:buFont typeface="IBM Plex Sans"/>
              <a:buNone/>
              <a:defRPr sz="5000">
                <a:solidFill>
                  <a:schemeClr val="lt1"/>
                </a:solidFill>
              </a:defRPr>
            </a:lvl1pPr>
            <a:lvl2pPr lvl="1" algn="ctr">
              <a:spcBef>
                <a:spcPts val="800"/>
              </a:spcBef>
              <a:spcAft>
                <a:spcPts val="0"/>
              </a:spcAft>
              <a:buClr>
                <a:schemeClr val="lt1"/>
              </a:buClr>
              <a:buSzPts val="5000"/>
              <a:buFont typeface="IBM Plex Sans"/>
              <a:buNone/>
              <a:defRPr sz="5000">
                <a:solidFill>
                  <a:schemeClr val="lt1"/>
                </a:solidFill>
              </a:defRPr>
            </a:lvl2pPr>
            <a:lvl3pPr lvl="2" algn="ctr">
              <a:spcBef>
                <a:spcPts val="800"/>
              </a:spcBef>
              <a:spcAft>
                <a:spcPts val="0"/>
              </a:spcAft>
              <a:buClr>
                <a:schemeClr val="lt1"/>
              </a:buClr>
              <a:buSzPts val="5000"/>
              <a:buFont typeface="IBM Plex Sans"/>
              <a:buNone/>
              <a:defRPr sz="5000">
                <a:solidFill>
                  <a:schemeClr val="lt1"/>
                </a:solidFill>
              </a:defRPr>
            </a:lvl3pPr>
            <a:lvl4pPr lvl="3" algn="ctr">
              <a:spcBef>
                <a:spcPts val="800"/>
              </a:spcBef>
              <a:spcAft>
                <a:spcPts val="0"/>
              </a:spcAft>
              <a:buClr>
                <a:schemeClr val="lt1"/>
              </a:buClr>
              <a:buSzPts val="5000"/>
              <a:buFont typeface="IBM Plex Sans"/>
              <a:buNone/>
              <a:defRPr sz="5000">
                <a:solidFill>
                  <a:schemeClr val="lt1"/>
                </a:solidFill>
              </a:defRPr>
            </a:lvl4pPr>
            <a:lvl5pPr lvl="4" algn="ctr">
              <a:spcBef>
                <a:spcPts val="800"/>
              </a:spcBef>
              <a:spcAft>
                <a:spcPts val="0"/>
              </a:spcAft>
              <a:buClr>
                <a:schemeClr val="lt1"/>
              </a:buClr>
              <a:buSzPts val="5000"/>
              <a:buFont typeface="IBM Plex Sans"/>
              <a:buNone/>
              <a:defRPr sz="5000">
                <a:solidFill>
                  <a:schemeClr val="lt1"/>
                </a:solidFill>
              </a:defRPr>
            </a:lvl5pPr>
            <a:lvl6pPr lvl="5" algn="ctr">
              <a:spcBef>
                <a:spcPts val="800"/>
              </a:spcBef>
              <a:spcAft>
                <a:spcPts val="0"/>
              </a:spcAft>
              <a:buClr>
                <a:schemeClr val="lt1"/>
              </a:buClr>
              <a:buSzPts val="5000"/>
              <a:buFont typeface="IBM Plex Sans"/>
              <a:buNone/>
              <a:defRPr sz="5000">
                <a:solidFill>
                  <a:schemeClr val="lt1"/>
                </a:solidFill>
              </a:defRPr>
            </a:lvl6pPr>
            <a:lvl7pPr lvl="6" algn="ctr">
              <a:spcBef>
                <a:spcPts val="800"/>
              </a:spcBef>
              <a:spcAft>
                <a:spcPts val="0"/>
              </a:spcAft>
              <a:buClr>
                <a:schemeClr val="lt1"/>
              </a:buClr>
              <a:buSzPts val="5000"/>
              <a:buFont typeface="IBM Plex Sans"/>
              <a:buNone/>
              <a:defRPr sz="5000">
                <a:solidFill>
                  <a:schemeClr val="lt1"/>
                </a:solidFill>
              </a:defRPr>
            </a:lvl7pPr>
            <a:lvl8pPr lvl="7" algn="ctr">
              <a:spcBef>
                <a:spcPts val="800"/>
              </a:spcBef>
              <a:spcAft>
                <a:spcPts val="0"/>
              </a:spcAft>
              <a:buClr>
                <a:schemeClr val="lt1"/>
              </a:buClr>
              <a:buSzPts val="5000"/>
              <a:buFont typeface="IBM Plex Sans"/>
              <a:buNone/>
              <a:defRPr sz="5000">
                <a:solidFill>
                  <a:schemeClr val="lt1"/>
                </a:solidFill>
              </a:defRPr>
            </a:lvl8pPr>
            <a:lvl9pPr lvl="8" algn="ctr">
              <a:spcBef>
                <a:spcPts val="800"/>
              </a:spcBef>
              <a:spcAft>
                <a:spcPts val="800"/>
              </a:spcAft>
              <a:buClr>
                <a:schemeClr val="lt1"/>
              </a:buClr>
              <a:buSzPts val="5000"/>
              <a:buFont typeface="IBM Plex Sans"/>
              <a:buNone/>
              <a:defRPr sz="5000">
                <a:solidFill>
                  <a:schemeClr val="lt1"/>
                </a:solidFill>
              </a:defRPr>
            </a:lvl9pPr>
          </a:lstStyle>
          <a:p/>
        </p:txBody>
      </p:sp>
      <p:sp>
        <p:nvSpPr>
          <p:cNvPr id="885" name="Google Shape;885;p184"/>
          <p:cNvSpPr txBox="1"/>
          <p:nvPr>
            <p:ph idx="9" type="subTitle"/>
          </p:nvPr>
        </p:nvSpPr>
        <p:spPr>
          <a:xfrm>
            <a:off x="436725" y="814800"/>
            <a:ext cx="4182300" cy="2583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800"/>
              </a:spcBef>
              <a:spcAft>
                <a:spcPts val="0"/>
              </a:spcAft>
              <a:buClr>
                <a:schemeClr val="lt1"/>
              </a:buClr>
              <a:buSzPts val="1200"/>
              <a:buFont typeface="IBM Plex Sans"/>
              <a:buNone/>
              <a:defRPr sz="1200">
                <a:solidFill>
                  <a:schemeClr val="lt1"/>
                </a:solidFill>
              </a:defRPr>
            </a:lvl2pPr>
            <a:lvl3pPr lvl="2">
              <a:spcBef>
                <a:spcPts val="800"/>
              </a:spcBef>
              <a:spcAft>
                <a:spcPts val="0"/>
              </a:spcAft>
              <a:buClr>
                <a:schemeClr val="lt1"/>
              </a:buClr>
              <a:buSzPts val="1200"/>
              <a:buFont typeface="IBM Plex Sans"/>
              <a:buNone/>
              <a:defRPr sz="1200">
                <a:solidFill>
                  <a:schemeClr val="lt1"/>
                </a:solidFill>
              </a:defRPr>
            </a:lvl3pPr>
            <a:lvl4pPr lvl="3">
              <a:spcBef>
                <a:spcPts val="800"/>
              </a:spcBef>
              <a:spcAft>
                <a:spcPts val="0"/>
              </a:spcAft>
              <a:buClr>
                <a:schemeClr val="lt1"/>
              </a:buClr>
              <a:buSzPts val="1200"/>
              <a:buFont typeface="IBM Plex Sans"/>
              <a:buNone/>
              <a:defRPr sz="1200">
                <a:solidFill>
                  <a:schemeClr val="lt1"/>
                </a:solidFill>
              </a:defRPr>
            </a:lvl4pPr>
            <a:lvl5pPr lvl="4">
              <a:spcBef>
                <a:spcPts val="800"/>
              </a:spcBef>
              <a:spcAft>
                <a:spcPts val="0"/>
              </a:spcAft>
              <a:buClr>
                <a:schemeClr val="lt1"/>
              </a:buClr>
              <a:buSzPts val="1200"/>
              <a:buFont typeface="IBM Plex Sans"/>
              <a:buNone/>
              <a:defRPr sz="1200">
                <a:solidFill>
                  <a:schemeClr val="lt1"/>
                </a:solidFill>
              </a:defRPr>
            </a:lvl5pPr>
            <a:lvl6pPr lvl="5">
              <a:spcBef>
                <a:spcPts val="800"/>
              </a:spcBef>
              <a:spcAft>
                <a:spcPts val="0"/>
              </a:spcAft>
              <a:buClr>
                <a:schemeClr val="lt1"/>
              </a:buClr>
              <a:buSzPts val="1200"/>
              <a:buFont typeface="IBM Plex Sans"/>
              <a:buNone/>
              <a:defRPr sz="1200">
                <a:solidFill>
                  <a:schemeClr val="lt1"/>
                </a:solidFill>
              </a:defRPr>
            </a:lvl6pPr>
            <a:lvl7pPr lvl="6">
              <a:spcBef>
                <a:spcPts val="800"/>
              </a:spcBef>
              <a:spcAft>
                <a:spcPts val="0"/>
              </a:spcAft>
              <a:buClr>
                <a:schemeClr val="lt1"/>
              </a:buClr>
              <a:buSzPts val="1200"/>
              <a:buFont typeface="IBM Plex Sans"/>
              <a:buNone/>
              <a:defRPr sz="1200">
                <a:solidFill>
                  <a:schemeClr val="lt1"/>
                </a:solidFill>
              </a:defRPr>
            </a:lvl7pPr>
            <a:lvl8pPr lvl="7">
              <a:spcBef>
                <a:spcPts val="800"/>
              </a:spcBef>
              <a:spcAft>
                <a:spcPts val="0"/>
              </a:spcAft>
              <a:buClr>
                <a:schemeClr val="lt1"/>
              </a:buClr>
              <a:buSzPts val="1200"/>
              <a:buFont typeface="IBM Plex Sans"/>
              <a:buNone/>
              <a:defRPr sz="1200">
                <a:solidFill>
                  <a:schemeClr val="lt1"/>
                </a:solidFill>
              </a:defRPr>
            </a:lvl8pPr>
            <a:lvl9pPr lvl="8">
              <a:spcBef>
                <a:spcPts val="800"/>
              </a:spcBef>
              <a:spcAft>
                <a:spcPts val="800"/>
              </a:spcAft>
              <a:buClr>
                <a:schemeClr val="lt1"/>
              </a:buClr>
              <a:buSzPts val="1200"/>
              <a:buFont typeface="IBM Plex Sans"/>
              <a:buNone/>
              <a:defRPr sz="1200">
                <a:solidFill>
                  <a:schemeClr val="lt1"/>
                </a:solidFill>
              </a:defRPr>
            </a:lvl9pPr>
          </a:lstStyle>
          <a:p/>
        </p:txBody>
      </p:sp>
      <p:sp>
        <p:nvSpPr>
          <p:cNvPr id="886" name="Google Shape;886;p184"/>
          <p:cNvSpPr txBox="1"/>
          <p:nvPr>
            <p:ph type="title"/>
          </p:nvPr>
        </p:nvSpPr>
        <p:spPr>
          <a:xfrm>
            <a:off x="436725" y="1231825"/>
            <a:ext cx="4182300" cy="587700"/>
          </a:xfrm>
          <a:prstGeom prst="rect">
            <a:avLst/>
          </a:prstGeom>
        </p:spPr>
        <p:txBody>
          <a:bodyPr anchorCtr="0" anchor="ctr" bIns="0" lIns="0" spcFirstLastPara="1" rIns="0" wrap="square" tIns="0">
            <a:normAutofit/>
          </a:bodyPr>
          <a:lstStyle>
            <a:lvl1pPr lvl="0">
              <a:spcBef>
                <a:spcPts val="0"/>
              </a:spcBef>
              <a:spcAft>
                <a:spcPts val="0"/>
              </a:spcAft>
              <a:buNone/>
              <a:defRPr sz="19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887" name="Google Shape;887;p184"/>
          <p:cNvSpPr txBox="1"/>
          <p:nvPr>
            <p:ph idx="12" type="sldNum"/>
          </p:nvPr>
        </p:nvSpPr>
        <p:spPr>
          <a:xfrm>
            <a:off x="8280600" y="228600"/>
            <a:ext cx="386400" cy="228600"/>
          </a:xfrm>
          <a:prstGeom prst="rect">
            <a:avLst/>
          </a:prstGeom>
          <a:noFill/>
          <a:ln>
            <a:noFill/>
          </a:ln>
        </p:spPr>
        <p:txBody>
          <a:bodyPr anchorCtr="0" anchor="t" bIns="0" lIns="0" spcFirstLastPara="1" rIns="0" wrap="square" tIns="0">
            <a:noAutofit/>
          </a:bodyPr>
          <a:lstStyle>
            <a:lvl1pPr lvl="0" algn="r">
              <a:buClr>
                <a:schemeClr val="lt1"/>
              </a:buClr>
              <a:buSzPts val="900"/>
              <a:buNone/>
              <a:defRPr sz="900">
                <a:solidFill>
                  <a:schemeClr val="lt1"/>
                </a:solidFill>
                <a:latin typeface="IBM Plex Sans"/>
                <a:ea typeface="IBM Plex Sans"/>
                <a:cs typeface="IBM Plex Sans"/>
                <a:sym typeface="IBM Plex Sans"/>
              </a:defRPr>
            </a:lvl1pPr>
            <a:lvl2pPr lvl="1" algn="r">
              <a:buClr>
                <a:schemeClr val="lt1"/>
              </a:buClr>
              <a:buSzPts val="900"/>
              <a:buNone/>
              <a:defRPr sz="900">
                <a:solidFill>
                  <a:schemeClr val="lt1"/>
                </a:solidFill>
                <a:latin typeface="IBM Plex Sans"/>
                <a:ea typeface="IBM Plex Sans"/>
                <a:cs typeface="IBM Plex Sans"/>
                <a:sym typeface="IBM Plex Sans"/>
              </a:defRPr>
            </a:lvl2pPr>
            <a:lvl3pPr lvl="2" algn="r">
              <a:buClr>
                <a:schemeClr val="lt1"/>
              </a:buClr>
              <a:buSzPts val="900"/>
              <a:buNone/>
              <a:defRPr sz="900">
                <a:solidFill>
                  <a:schemeClr val="lt1"/>
                </a:solidFill>
                <a:latin typeface="IBM Plex Sans"/>
                <a:ea typeface="IBM Plex Sans"/>
                <a:cs typeface="IBM Plex Sans"/>
                <a:sym typeface="IBM Plex Sans"/>
              </a:defRPr>
            </a:lvl3pPr>
            <a:lvl4pPr lvl="3" algn="r">
              <a:buClr>
                <a:schemeClr val="lt1"/>
              </a:buClr>
              <a:buSzPts val="900"/>
              <a:buNone/>
              <a:defRPr sz="900">
                <a:solidFill>
                  <a:schemeClr val="lt1"/>
                </a:solidFill>
                <a:latin typeface="IBM Plex Sans"/>
                <a:ea typeface="IBM Plex Sans"/>
                <a:cs typeface="IBM Plex Sans"/>
                <a:sym typeface="IBM Plex Sans"/>
              </a:defRPr>
            </a:lvl4pPr>
            <a:lvl5pPr lvl="4" algn="r">
              <a:buClr>
                <a:schemeClr val="lt1"/>
              </a:buClr>
              <a:buSzPts val="900"/>
              <a:buNone/>
              <a:defRPr sz="900">
                <a:solidFill>
                  <a:schemeClr val="lt1"/>
                </a:solidFill>
                <a:latin typeface="IBM Plex Sans"/>
                <a:ea typeface="IBM Plex Sans"/>
                <a:cs typeface="IBM Plex Sans"/>
                <a:sym typeface="IBM Plex Sans"/>
              </a:defRPr>
            </a:lvl5pPr>
            <a:lvl6pPr lvl="5" algn="r">
              <a:buClr>
                <a:schemeClr val="lt1"/>
              </a:buClr>
              <a:buSzPts val="900"/>
              <a:buNone/>
              <a:defRPr sz="900">
                <a:solidFill>
                  <a:schemeClr val="lt1"/>
                </a:solidFill>
                <a:latin typeface="IBM Plex Sans"/>
                <a:ea typeface="IBM Plex Sans"/>
                <a:cs typeface="IBM Plex Sans"/>
                <a:sym typeface="IBM Plex Sans"/>
              </a:defRPr>
            </a:lvl6pPr>
            <a:lvl7pPr lvl="6" algn="r">
              <a:buClr>
                <a:schemeClr val="lt1"/>
              </a:buClr>
              <a:buSzPts val="900"/>
              <a:buNone/>
              <a:defRPr sz="900">
                <a:solidFill>
                  <a:schemeClr val="lt1"/>
                </a:solidFill>
                <a:latin typeface="IBM Plex Sans"/>
                <a:ea typeface="IBM Plex Sans"/>
                <a:cs typeface="IBM Plex Sans"/>
                <a:sym typeface="IBM Plex Sans"/>
              </a:defRPr>
            </a:lvl7pPr>
            <a:lvl8pPr lvl="7" algn="r">
              <a:buClr>
                <a:schemeClr val="lt1"/>
              </a:buClr>
              <a:buSzPts val="900"/>
              <a:buNone/>
              <a:defRPr sz="900">
                <a:solidFill>
                  <a:schemeClr val="lt1"/>
                </a:solidFill>
                <a:latin typeface="IBM Plex Sans"/>
                <a:ea typeface="IBM Plex Sans"/>
                <a:cs typeface="IBM Plex Sans"/>
                <a:sym typeface="IBM Plex Sans"/>
              </a:defRPr>
            </a:lvl8pPr>
            <a:lvl9pPr lvl="8" algn="r">
              <a:buClr>
                <a:schemeClr val="lt1"/>
              </a:buClr>
              <a:buSzPts val="900"/>
              <a:buNone/>
              <a:defRPr sz="900">
                <a:solidFill>
                  <a:schemeClr val="lt1"/>
                </a:solidFill>
                <a:latin typeface="IBM Plex Sans"/>
                <a:ea typeface="IBM Plex Sans"/>
                <a:cs typeface="IBM Plex Sans"/>
                <a:sym typeface="IBM Plex Sans"/>
              </a:defRPr>
            </a:lvl9pPr>
          </a:lstStyle>
          <a:p>
            <a:pPr indent="-57150" lvl="0" marL="0" rtl="0" algn="r">
              <a:spcBef>
                <a:spcPts val="0"/>
              </a:spcBef>
              <a:spcAft>
                <a:spcPts val="0"/>
              </a:spcAft>
              <a:buClr>
                <a:schemeClr val="lt1"/>
              </a:buClr>
              <a:buSzPts val="900"/>
              <a:buFont typeface="IBM Plex Sans"/>
              <a:buNone/>
            </a:pPr>
            <a:fld id="{00000000-1234-1234-1234-123412341234}" type="slidenum">
              <a:rPr lang="en"/>
              <a:t>‹#›</a:t>
            </a:fld>
            <a:endParaRPr/>
          </a:p>
        </p:txBody>
      </p:sp>
      <p:sp>
        <p:nvSpPr>
          <p:cNvPr id="888" name="Google Shape;888;p184"/>
          <p:cNvSpPr txBox="1"/>
          <p:nvPr>
            <p:ph idx="13" type="subTitle"/>
          </p:nvPr>
        </p:nvSpPr>
        <p:spPr>
          <a:xfrm>
            <a:off x="6802800" y="230700"/>
            <a:ext cx="1050600" cy="145800"/>
          </a:xfrm>
          <a:prstGeom prst="rect">
            <a:avLst/>
          </a:prstGeom>
        </p:spPr>
        <p:txBody>
          <a:bodyPr anchorCtr="0" anchor="t" bIns="0" lIns="0" spcFirstLastPara="1" rIns="0" wrap="square" tIns="0">
            <a:spAutoFit/>
          </a:bodyPr>
          <a:lstStyle>
            <a:lvl1pPr lvl="0" algn="r">
              <a:spcBef>
                <a:spcPts val="0"/>
              </a:spcBef>
              <a:spcAft>
                <a:spcPts val="0"/>
              </a:spcAft>
              <a:buClr>
                <a:schemeClr val="lt1"/>
              </a:buClr>
              <a:buSzPts val="900"/>
              <a:buFont typeface="IBM Plex Sans"/>
              <a:buNone/>
              <a:defRPr sz="900">
                <a:solidFill>
                  <a:schemeClr val="lt1"/>
                </a:solidFill>
              </a:defRPr>
            </a:lvl1pPr>
            <a:lvl2pPr lvl="1" algn="r">
              <a:spcBef>
                <a:spcPts val="800"/>
              </a:spcBef>
              <a:spcAft>
                <a:spcPts val="0"/>
              </a:spcAft>
              <a:buClr>
                <a:schemeClr val="lt1"/>
              </a:buClr>
              <a:buSzPts val="900"/>
              <a:buFont typeface="IBM Plex Sans"/>
              <a:buNone/>
              <a:defRPr sz="900">
                <a:solidFill>
                  <a:schemeClr val="lt1"/>
                </a:solidFill>
              </a:defRPr>
            </a:lvl2pPr>
            <a:lvl3pPr lvl="2" algn="r">
              <a:spcBef>
                <a:spcPts val="800"/>
              </a:spcBef>
              <a:spcAft>
                <a:spcPts val="0"/>
              </a:spcAft>
              <a:buClr>
                <a:schemeClr val="lt1"/>
              </a:buClr>
              <a:buSzPts val="900"/>
              <a:buFont typeface="IBM Plex Sans"/>
              <a:buNone/>
              <a:defRPr sz="900">
                <a:solidFill>
                  <a:schemeClr val="lt1"/>
                </a:solidFill>
              </a:defRPr>
            </a:lvl3pPr>
            <a:lvl4pPr lvl="3" algn="r">
              <a:spcBef>
                <a:spcPts val="800"/>
              </a:spcBef>
              <a:spcAft>
                <a:spcPts val="0"/>
              </a:spcAft>
              <a:buClr>
                <a:schemeClr val="lt1"/>
              </a:buClr>
              <a:buSzPts val="900"/>
              <a:buFont typeface="IBM Plex Sans"/>
              <a:buNone/>
              <a:defRPr sz="900">
                <a:solidFill>
                  <a:schemeClr val="lt1"/>
                </a:solidFill>
              </a:defRPr>
            </a:lvl4pPr>
            <a:lvl5pPr lvl="4" algn="r">
              <a:spcBef>
                <a:spcPts val="800"/>
              </a:spcBef>
              <a:spcAft>
                <a:spcPts val="0"/>
              </a:spcAft>
              <a:buClr>
                <a:schemeClr val="lt1"/>
              </a:buClr>
              <a:buSzPts val="900"/>
              <a:buFont typeface="IBM Plex Sans"/>
              <a:buNone/>
              <a:defRPr sz="900">
                <a:solidFill>
                  <a:schemeClr val="lt1"/>
                </a:solidFill>
              </a:defRPr>
            </a:lvl5pPr>
            <a:lvl6pPr lvl="5" algn="r">
              <a:spcBef>
                <a:spcPts val="800"/>
              </a:spcBef>
              <a:spcAft>
                <a:spcPts val="0"/>
              </a:spcAft>
              <a:buClr>
                <a:schemeClr val="lt1"/>
              </a:buClr>
              <a:buSzPts val="900"/>
              <a:buFont typeface="IBM Plex Sans"/>
              <a:buNone/>
              <a:defRPr sz="900">
                <a:solidFill>
                  <a:schemeClr val="lt1"/>
                </a:solidFill>
              </a:defRPr>
            </a:lvl6pPr>
            <a:lvl7pPr lvl="6" algn="r">
              <a:spcBef>
                <a:spcPts val="800"/>
              </a:spcBef>
              <a:spcAft>
                <a:spcPts val="0"/>
              </a:spcAft>
              <a:buClr>
                <a:schemeClr val="lt1"/>
              </a:buClr>
              <a:buSzPts val="900"/>
              <a:buFont typeface="IBM Plex Sans"/>
              <a:buNone/>
              <a:defRPr sz="900">
                <a:solidFill>
                  <a:schemeClr val="lt1"/>
                </a:solidFill>
              </a:defRPr>
            </a:lvl7pPr>
            <a:lvl8pPr lvl="7" algn="r">
              <a:spcBef>
                <a:spcPts val="800"/>
              </a:spcBef>
              <a:spcAft>
                <a:spcPts val="0"/>
              </a:spcAft>
              <a:buClr>
                <a:schemeClr val="lt1"/>
              </a:buClr>
              <a:buSzPts val="900"/>
              <a:buFont typeface="IBM Plex Sans"/>
              <a:buNone/>
              <a:defRPr sz="900">
                <a:solidFill>
                  <a:schemeClr val="lt1"/>
                </a:solidFill>
              </a:defRPr>
            </a:lvl8pPr>
            <a:lvl9pPr lvl="8" algn="r">
              <a:spcBef>
                <a:spcPts val="800"/>
              </a:spcBef>
              <a:spcAft>
                <a:spcPts val="800"/>
              </a:spcAft>
              <a:buClr>
                <a:schemeClr val="lt1"/>
              </a:buClr>
              <a:buSzPts val="900"/>
              <a:buFont typeface="IBM Plex Sans"/>
              <a:buNone/>
              <a:defRPr sz="900">
                <a:solidFill>
                  <a:schemeClr val="lt1"/>
                </a:solidFill>
              </a:defRPr>
            </a:lvl9pPr>
          </a:lstStyle>
          <a:p/>
        </p:txBody>
      </p:sp>
      <p:sp>
        <p:nvSpPr>
          <p:cNvPr id="889" name="Google Shape;889;p184"/>
          <p:cNvSpPr txBox="1"/>
          <p:nvPr>
            <p:ph idx="14" type="subTitle"/>
          </p:nvPr>
        </p:nvSpPr>
        <p:spPr>
          <a:xfrm>
            <a:off x="436725" y="230700"/>
            <a:ext cx="1893000" cy="228600"/>
          </a:xfrm>
          <a:prstGeom prst="rect">
            <a:avLst/>
          </a:prstGeom>
        </p:spPr>
        <p:txBody>
          <a:bodyPr anchorCtr="0" anchor="t" bIns="0" lIns="0" spcFirstLastPara="1" rIns="94800" wrap="square" tIns="0">
            <a:spAutoFit/>
          </a:bodyPr>
          <a:lstStyle>
            <a:lvl1pPr lvl="0">
              <a:spcBef>
                <a:spcPts val="0"/>
              </a:spcBef>
              <a:spcAft>
                <a:spcPts val="0"/>
              </a:spcAft>
              <a:buClr>
                <a:schemeClr val="lt1"/>
              </a:buClr>
              <a:buSzPts val="900"/>
              <a:buFont typeface="IBM Plex Sans"/>
              <a:buNone/>
              <a:defRPr sz="900">
                <a:solidFill>
                  <a:schemeClr val="lt1"/>
                </a:solidFill>
              </a:defRPr>
            </a:lvl1pPr>
            <a:lvl2pPr lvl="1">
              <a:spcBef>
                <a:spcPts val="800"/>
              </a:spcBef>
              <a:spcAft>
                <a:spcPts val="0"/>
              </a:spcAft>
              <a:buClr>
                <a:schemeClr val="lt1"/>
              </a:buClr>
              <a:buSzPts val="900"/>
              <a:buFont typeface="IBM Plex Sans"/>
              <a:buNone/>
              <a:defRPr sz="900">
                <a:solidFill>
                  <a:schemeClr val="lt1"/>
                </a:solidFill>
              </a:defRPr>
            </a:lvl2pPr>
            <a:lvl3pPr lvl="2">
              <a:spcBef>
                <a:spcPts val="800"/>
              </a:spcBef>
              <a:spcAft>
                <a:spcPts val="0"/>
              </a:spcAft>
              <a:buClr>
                <a:schemeClr val="lt1"/>
              </a:buClr>
              <a:buSzPts val="900"/>
              <a:buFont typeface="IBM Plex Sans"/>
              <a:buNone/>
              <a:defRPr sz="900">
                <a:solidFill>
                  <a:schemeClr val="lt1"/>
                </a:solidFill>
              </a:defRPr>
            </a:lvl3pPr>
            <a:lvl4pPr lvl="3">
              <a:spcBef>
                <a:spcPts val="800"/>
              </a:spcBef>
              <a:spcAft>
                <a:spcPts val="0"/>
              </a:spcAft>
              <a:buClr>
                <a:schemeClr val="lt1"/>
              </a:buClr>
              <a:buSzPts val="900"/>
              <a:buFont typeface="IBM Plex Sans"/>
              <a:buNone/>
              <a:defRPr sz="900">
                <a:solidFill>
                  <a:schemeClr val="lt1"/>
                </a:solidFill>
              </a:defRPr>
            </a:lvl4pPr>
            <a:lvl5pPr lvl="4">
              <a:spcBef>
                <a:spcPts val="800"/>
              </a:spcBef>
              <a:spcAft>
                <a:spcPts val="0"/>
              </a:spcAft>
              <a:buClr>
                <a:schemeClr val="lt1"/>
              </a:buClr>
              <a:buSzPts val="900"/>
              <a:buFont typeface="IBM Plex Sans"/>
              <a:buNone/>
              <a:defRPr sz="900">
                <a:solidFill>
                  <a:schemeClr val="lt1"/>
                </a:solidFill>
              </a:defRPr>
            </a:lvl5pPr>
            <a:lvl6pPr lvl="5">
              <a:spcBef>
                <a:spcPts val="800"/>
              </a:spcBef>
              <a:spcAft>
                <a:spcPts val="0"/>
              </a:spcAft>
              <a:buClr>
                <a:schemeClr val="lt1"/>
              </a:buClr>
              <a:buSzPts val="900"/>
              <a:buFont typeface="IBM Plex Sans"/>
              <a:buNone/>
              <a:defRPr sz="900">
                <a:solidFill>
                  <a:schemeClr val="lt1"/>
                </a:solidFill>
              </a:defRPr>
            </a:lvl6pPr>
            <a:lvl7pPr lvl="6">
              <a:spcBef>
                <a:spcPts val="800"/>
              </a:spcBef>
              <a:spcAft>
                <a:spcPts val="0"/>
              </a:spcAft>
              <a:buClr>
                <a:schemeClr val="lt1"/>
              </a:buClr>
              <a:buSzPts val="900"/>
              <a:buFont typeface="IBM Plex Sans"/>
              <a:buNone/>
              <a:defRPr sz="900">
                <a:solidFill>
                  <a:schemeClr val="lt1"/>
                </a:solidFill>
              </a:defRPr>
            </a:lvl7pPr>
            <a:lvl8pPr lvl="7">
              <a:spcBef>
                <a:spcPts val="800"/>
              </a:spcBef>
              <a:spcAft>
                <a:spcPts val="0"/>
              </a:spcAft>
              <a:buClr>
                <a:schemeClr val="lt1"/>
              </a:buClr>
              <a:buSzPts val="900"/>
              <a:buFont typeface="IBM Plex Sans"/>
              <a:buNone/>
              <a:defRPr sz="900">
                <a:solidFill>
                  <a:schemeClr val="lt1"/>
                </a:solidFill>
              </a:defRPr>
            </a:lvl8pPr>
            <a:lvl9pPr lvl="8">
              <a:spcBef>
                <a:spcPts val="800"/>
              </a:spcBef>
              <a:spcAft>
                <a:spcPts val="800"/>
              </a:spcAft>
              <a:buClr>
                <a:schemeClr val="lt1"/>
              </a:buClr>
              <a:buSzPts val="900"/>
              <a:buFont typeface="IBM Plex Sans"/>
              <a:buNone/>
              <a:defRPr sz="900">
                <a:solidFill>
                  <a:schemeClr val="lt1"/>
                </a:solidFill>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3">
  <p:cSld name="TITLE_AND_BODY_3_3">
    <p:spTree>
      <p:nvGrpSpPr>
        <p:cNvPr id="890" name="Shape 890"/>
        <p:cNvGrpSpPr/>
        <p:nvPr/>
      </p:nvGrpSpPr>
      <p:grpSpPr>
        <a:xfrm>
          <a:off x="0" y="0"/>
          <a:ext cx="0" cy="0"/>
          <a:chOff x="0" y="0"/>
          <a:chExt cx="0" cy="0"/>
        </a:xfrm>
      </p:grpSpPr>
      <p:sp>
        <p:nvSpPr>
          <p:cNvPr id="891" name="Google Shape;891;p185"/>
          <p:cNvSpPr txBox="1"/>
          <p:nvPr>
            <p:ph idx="12" type="sldNum"/>
          </p:nvPr>
        </p:nvSpPr>
        <p:spPr>
          <a:xfrm>
            <a:off x="8572500" y="4572004"/>
            <a:ext cx="571500" cy="571500"/>
          </a:xfrm>
          <a:prstGeom prst="rect">
            <a:avLst/>
          </a:prstGeom>
          <a:noFill/>
          <a:ln>
            <a:noFill/>
          </a:ln>
        </p:spPr>
        <p:txBody>
          <a:bodyPr anchorCtr="0" anchor="t" bIns="71275" lIns="71275" spcFirstLastPara="1" rIns="71275" wrap="square" tIns="712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892" name="Google Shape;892;p185"/>
          <p:cNvSpPr txBox="1"/>
          <p:nvPr>
            <p:ph type="title"/>
          </p:nvPr>
        </p:nvSpPr>
        <p:spPr>
          <a:xfrm>
            <a:off x="571500" y="800100"/>
            <a:ext cx="30897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893" name="Google Shape;893;p185"/>
          <p:cNvSpPr txBox="1"/>
          <p:nvPr>
            <p:ph idx="1" type="body"/>
          </p:nvPr>
        </p:nvSpPr>
        <p:spPr>
          <a:xfrm>
            <a:off x="571500" y="1714500"/>
            <a:ext cx="3089700" cy="28575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p:cSld name="Cover without logo 2_1_1">
    <p:bg>
      <p:bgPr>
        <a:solidFill>
          <a:srgbClr val="07182C"/>
        </a:solidFill>
      </p:bgPr>
    </p:bg>
    <p:spTree>
      <p:nvGrpSpPr>
        <p:cNvPr id="894" name="Shape 894"/>
        <p:cNvGrpSpPr/>
        <p:nvPr/>
      </p:nvGrpSpPr>
      <p:grpSpPr>
        <a:xfrm>
          <a:off x="0" y="0"/>
          <a:ext cx="0" cy="0"/>
          <a:chOff x="0" y="0"/>
          <a:chExt cx="0" cy="0"/>
        </a:xfrm>
      </p:grpSpPr>
      <p:pic>
        <p:nvPicPr>
          <p:cNvPr id="895" name="Google Shape;895;p186" title="Mesh Holographic Gradients - Dark Gradient 22.png"/>
          <p:cNvPicPr preferRelativeResize="0"/>
          <p:nvPr/>
        </p:nvPicPr>
        <p:blipFill rotWithShape="1">
          <a:blip r:embed="rId2">
            <a:alphaModFix/>
          </a:blip>
          <a:srcRect b="0" l="0" r="10176" t="0"/>
          <a:stretch/>
        </p:blipFill>
        <p:spPr>
          <a:xfrm flipH="1" rot="10800000">
            <a:off x="0" y="-12489"/>
            <a:ext cx="9147848" cy="5155989"/>
          </a:xfrm>
          <a:prstGeom prst="rect">
            <a:avLst/>
          </a:prstGeom>
          <a:noFill/>
          <a:ln>
            <a:noFill/>
          </a:ln>
        </p:spPr>
      </p:pic>
      <p:pic>
        <p:nvPicPr>
          <p:cNvPr id="896" name="Google Shape;896;p186"/>
          <p:cNvPicPr preferRelativeResize="0"/>
          <p:nvPr/>
        </p:nvPicPr>
        <p:blipFill rotWithShape="1">
          <a:blip r:embed="rId3">
            <a:alphaModFix/>
          </a:blip>
          <a:srcRect b="0" l="0" r="0" t="0"/>
          <a:stretch/>
        </p:blipFill>
        <p:spPr>
          <a:xfrm>
            <a:off x="457200" y="4295700"/>
            <a:ext cx="284772" cy="351540"/>
          </a:xfrm>
          <a:prstGeom prst="rect">
            <a:avLst/>
          </a:prstGeom>
          <a:noFill/>
          <a:ln>
            <a:noFill/>
          </a:ln>
        </p:spPr>
      </p:pic>
      <p:sp>
        <p:nvSpPr>
          <p:cNvPr id="897" name="Google Shape;897;p186"/>
          <p:cNvSpPr/>
          <p:nvPr/>
        </p:nvSpPr>
        <p:spPr>
          <a:xfrm>
            <a:off x="984762" y="4389450"/>
            <a:ext cx="203100" cy="2031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898" name="Google Shape;898;p186"/>
          <p:cNvSpPr txBox="1"/>
          <p:nvPr>
            <p:ph type="title"/>
          </p:nvPr>
        </p:nvSpPr>
        <p:spPr>
          <a:xfrm>
            <a:off x="457200" y="411480"/>
            <a:ext cx="5010300" cy="12390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99" name="Google Shape;899;p186"/>
          <p:cNvSpPr txBox="1"/>
          <p:nvPr>
            <p:ph idx="1" type="subTitle"/>
          </p:nvPr>
        </p:nvSpPr>
        <p:spPr>
          <a:xfrm>
            <a:off x="457200" y="1650510"/>
            <a:ext cx="5010300" cy="3906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900" name="Google Shape;900;p186"/>
          <p:cNvSpPr txBox="1"/>
          <p:nvPr>
            <p:ph idx="2" type="subTitle"/>
          </p:nvPr>
        </p:nvSpPr>
        <p:spPr>
          <a:xfrm>
            <a:off x="3676500" y="4341323"/>
            <a:ext cx="5010300" cy="3906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4" name="Shape 904"/>
        <p:cNvGrpSpPr/>
        <p:nvPr/>
      </p:nvGrpSpPr>
      <p:grpSpPr>
        <a:xfrm>
          <a:off x="0" y="0"/>
          <a:ext cx="0" cy="0"/>
          <a:chOff x="0" y="0"/>
          <a:chExt cx="0" cy="0"/>
        </a:xfrm>
      </p:grpSpPr>
      <p:pic>
        <p:nvPicPr>
          <p:cNvPr id="905" name="Google Shape;905;p188" title="Mesh Holographic Gradients - Dark Gradient 22.png"/>
          <p:cNvPicPr preferRelativeResize="0"/>
          <p:nvPr/>
        </p:nvPicPr>
        <p:blipFill rotWithShape="1">
          <a:blip r:embed="rId2">
            <a:alphaModFix/>
          </a:blip>
          <a:srcRect b="0" l="0" r="9999" t="0"/>
          <a:stretch/>
        </p:blipFill>
        <p:spPr>
          <a:xfrm>
            <a:off x="0" y="0"/>
            <a:ext cx="9143997" cy="5143501"/>
          </a:xfrm>
          <a:prstGeom prst="rect">
            <a:avLst/>
          </a:prstGeom>
          <a:noFill/>
          <a:ln>
            <a:noFill/>
          </a:ln>
        </p:spPr>
      </p:pic>
      <p:pic>
        <p:nvPicPr>
          <p:cNvPr id="906" name="Google Shape;906;p188"/>
          <p:cNvPicPr preferRelativeResize="0"/>
          <p:nvPr/>
        </p:nvPicPr>
        <p:blipFill rotWithShape="1">
          <a:blip r:embed="rId3">
            <a:alphaModFix/>
          </a:blip>
          <a:srcRect b="0" l="0" r="0" t="0"/>
          <a:stretch/>
        </p:blipFill>
        <p:spPr>
          <a:xfrm>
            <a:off x="457200" y="411488"/>
            <a:ext cx="284772" cy="351540"/>
          </a:xfrm>
          <a:prstGeom prst="rect">
            <a:avLst/>
          </a:prstGeom>
          <a:noFill/>
          <a:ln>
            <a:noFill/>
          </a:ln>
        </p:spPr>
      </p:pic>
      <p:sp>
        <p:nvSpPr>
          <p:cNvPr id="907" name="Google Shape;907;p188"/>
          <p:cNvSpPr/>
          <p:nvPr/>
        </p:nvSpPr>
        <p:spPr>
          <a:xfrm>
            <a:off x="984762" y="505238"/>
            <a:ext cx="203100" cy="2031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908" name="Google Shape;908;p188"/>
          <p:cNvSpPr txBox="1"/>
          <p:nvPr/>
        </p:nvSpPr>
        <p:spPr>
          <a:xfrm>
            <a:off x="8081975" y="4485630"/>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accent4"/>
                </a:solidFill>
                <a:latin typeface="Poppins Medium"/>
                <a:ea typeface="Poppins Medium"/>
                <a:cs typeface="Poppins Medium"/>
                <a:sym typeface="Poppins Medium"/>
              </a:rPr>
              <a:t>2025</a:t>
            </a:r>
            <a:endParaRPr sz="1600">
              <a:solidFill>
                <a:schemeClr val="accent4"/>
              </a:solidFill>
              <a:latin typeface="Poppins Medium"/>
              <a:ea typeface="Poppins Medium"/>
              <a:cs typeface="Poppins Medium"/>
              <a:sym typeface="Poppins Medium"/>
            </a:endParaRPr>
          </a:p>
        </p:txBody>
      </p:sp>
      <p:sp>
        <p:nvSpPr>
          <p:cNvPr id="909" name="Google Shape;909;p188"/>
          <p:cNvSpPr txBox="1"/>
          <p:nvPr>
            <p:ph type="title"/>
          </p:nvPr>
        </p:nvSpPr>
        <p:spPr>
          <a:xfrm>
            <a:off x="457200" y="2734200"/>
            <a:ext cx="6862800" cy="15615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910" name="Google Shape;910;p188"/>
          <p:cNvSpPr txBox="1"/>
          <p:nvPr>
            <p:ph idx="1" type="subTitle"/>
          </p:nvPr>
        </p:nvSpPr>
        <p:spPr>
          <a:xfrm>
            <a:off x="457200" y="4341330"/>
            <a:ext cx="6862800" cy="3906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911" name="Shape 911"/>
        <p:cNvGrpSpPr/>
        <p:nvPr/>
      </p:nvGrpSpPr>
      <p:grpSpPr>
        <a:xfrm>
          <a:off x="0" y="0"/>
          <a:ext cx="0" cy="0"/>
          <a:chOff x="0" y="0"/>
          <a:chExt cx="0" cy="0"/>
        </a:xfrm>
      </p:grpSpPr>
      <p:pic>
        <p:nvPicPr>
          <p:cNvPr id="912" name="Google Shape;912;p189" title="Mesh Holographic Gradients - Dark Gradient 22.png"/>
          <p:cNvPicPr preferRelativeResize="0"/>
          <p:nvPr/>
        </p:nvPicPr>
        <p:blipFill rotWithShape="1">
          <a:blip r:embed="rId2">
            <a:alphaModFix/>
          </a:blip>
          <a:srcRect b="0" l="0" r="9999" t="0"/>
          <a:stretch/>
        </p:blipFill>
        <p:spPr>
          <a:xfrm flipH="1" rot="10800000">
            <a:off x="0" y="1"/>
            <a:ext cx="9144003" cy="5143499"/>
          </a:xfrm>
          <a:prstGeom prst="rect">
            <a:avLst/>
          </a:prstGeom>
          <a:noFill/>
          <a:ln>
            <a:noFill/>
          </a:ln>
        </p:spPr>
      </p:pic>
      <p:pic>
        <p:nvPicPr>
          <p:cNvPr id="913" name="Google Shape;913;p189"/>
          <p:cNvPicPr preferRelativeResize="0"/>
          <p:nvPr/>
        </p:nvPicPr>
        <p:blipFill rotWithShape="1">
          <a:blip r:embed="rId3">
            <a:alphaModFix/>
          </a:blip>
          <a:srcRect b="0" l="0" r="0" t="0"/>
          <a:stretch/>
        </p:blipFill>
        <p:spPr>
          <a:xfrm>
            <a:off x="457200" y="478425"/>
            <a:ext cx="284772" cy="351540"/>
          </a:xfrm>
          <a:prstGeom prst="rect">
            <a:avLst/>
          </a:prstGeom>
          <a:noFill/>
          <a:ln>
            <a:noFill/>
          </a:ln>
        </p:spPr>
      </p:pic>
      <p:sp>
        <p:nvSpPr>
          <p:cNvPr id="914" name="Google Shape;914;p189"/>
          <p:cNvSpPr txBox="1"/>
          <p:nvPr>
            <p:ph type="title"/>
          </p:nvPr>
        </p:nvSpPr>
        <p:spPr>
          <a:xfrm>
            <a:off x="457200" y="2734200"/>
            <a:ext cx="6862800" cy="15615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915" name="Google Shape;915;p189"/>
          <p:cNvSpPr txBox="1"/>
          <p:nvPr>
            <p:ph idx="1" type="subTitle"/>
          </p:nvPr>
        </p:nvSpPr>
        <p:spPr>
          <a:xfrm>
            <a:off x="457200" y="4341330"/>
            <a:ext cx="6862800" cy="3906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916" name="Shape 916"/>
        <p:cNvGrpSpPr/>
        <p:nvPr/>
      </p:nvGrpSpPr>
      <p:grpSpPr>
        <a:xfrm>
          <a:off x="0" y="0"/>
          <a:ext cx="0" cy="0"/>
          <a:chOff x="0" y="0"/>
          <a:chExt cx="0" cy="0"/>
        </a:xfrm>
      </p:grpSpPr>
      <p:pic>
        <p:nvPicPr>
          <p:cNvPr id="917" name="Google Shape;917;p190" title="Mesh Holographic Gradients - Dark Gradient 22.png"/>
          <p:cNvPicPr preferRelativeResize="0"/>
          <p:nvPr/>
        </p:nvPicPr>
        <p:blipFill rotWithShape="1">
          <a:blip r:embed="rId2">
            <a:alphaModFix/>
          </a:blip>
          <a:srcRect b="0" l="0" r="9999" t="0"/>
          <a:stretch/>
        </p:blipFill>
        <p:spPr>
          <a:xfrm>
            <a:off x="0" y="0"/>
            <a:ext cx="9144003" cy="5143501"/>
          </a:xfrm>
          <a:prstGeom prst="rect">
            <a:avLst/>
          </a:prstGeom>
          <a:noFill/>
          <a:ln>
            <a:noFill/>
          </a:ln>
        </p:spPr>
      </p:pic>
      <p:sp>
        <p:nvSpPr>
          <p:cNvPr id="918" name="Google Shape;918;p190"/>
          <p:cNvSpPr txBox="1"/>
          <p:nvPr>
            <p:ph type="title"/>
          </p:nvPr>
        </p:nvSpPr>
        <p:spPr>
          <a:xfrm>
            <a:off x="457200" y="3844500"/>
            <a:ext cx="5023800" cy="841800"/>
          </a:xfrm>
          <a:prstGeom prst="rect">
            <a:avLst/>
          </a:prstGeom>
        </p:spPr>
        <p:txBody>
          <a:bodyPr anchorCtr="0" anchor="b" bIns="0" lIns="0" spcFirstLastPara="1" rIns="0" wrap="square" tIns="0">
            <a:sp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919" name="Shape 919"/>
        <p:cNvGrpSpPr/>
        <p:nvPr/>
      </p:nvGrpSpPr>
      <p:grpSpPr>
        <a:xfrm>
          <a:off x="0" y="0"/>
          <a:ext cx="0" cy="0"/>
          <a:chOff x="0" y="0"/>
          <a:chExt cx="0" cy="0"/>
        </a:xfrm>
      </p:grpSpPr>
      <p:grpSp>
        <p:nvGrpSpPr>
          <p:cNvPr id="920" name="Google Shape;920;p191"/>
          <p:cNvGrpSpPr/>
          <p:nvPr/>
        </p:nvGrpSpPr>
        <p:grpSpPr>
          <a:xfrm>
            <a:off x="0" y="0"/>
            <a:ext cx="9143998" cy="5143504"/>
            <a:chOff x="0" y="-2"/>
            <a:chExt cx="10973237" cy="6858005"/>
          </a:xfrm>
        </p:grpSpPr>
        <p:pic>
          <p:nvPicPr>
            <p:cNvPr id="921" name="Google Shape;921;p191" title="Break.png"/>
            <p:cNvPicPr preferRelativeResize="0"/>
            <p:nvPr/>
          </p:nvPicPr>
          <p:blipFill rotWithShape="1">
            <a:blip r:embed="rId2">
              <a:alphaModFix/>
            </a:blip>
            <a:srcRect b="0" l="0" r="9999" t="0"/>
            <a:stretch/>
          </p:blipFill>
          <p:spPr>
            <a:xfrm>
              <a:off x="0" y="-2"/>
              <a:ext cx="10973237" cy="6858005"/>
            </a:xfrm>
            <a:prstGeom prst="rect">
              <a:avLst/>
            </a:prstGeom>
            <a:noFill/>
            <a:ln>
              <a:noFill/>
            </a:ln>
          </p:spPr>
        </p:pic>
        <p:pic>
          <p:nvPicPr>
            <p:cNvPr id="922" name="Google Shape;922;p191" title="Shapes01.png"/>
            <p:cNvPicPr preferRelativeResize="0"/>
            <p:nvPr/>
          </p:nvPicPr>
          <p:blipFill rotWithShape="1">
            <a:blip r:embed="rId3">
              <a:alphaModFix amt="64000"/>
            </a:blip>
            <a:srcRect b="0" l="0" r="9999" t="0"/>
            <a:stretch/>
          </p:blipFill>
          <p:spPr>
            <a:xfrm>
              <a:off x="0" y="-2"/>
              <a:ext cx="10973237" cy="6858005"/>
            </a:xfrm>
            <a:prstGeom prst="rect">
              <a:avLst/>
            </a:prstGeom>
            <a:noFill/>
            <a:ln>
              <a:noFill/>
            </a:ln>
          </p:spPr>
        </p:pic>
      </p:grpSp>
      <p:sp>
        <p:nvSpPr>
          <p:cNvPr id="923" name="Google Shape;923;p191"/>
          <p:cNvSpPr txBox="1"/>
          <p:nvPr/>
        </p:nvSpPr>
        <p:spPr>
          <a:xfrm>
            <a:off x="1367072" y="1872675"/>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924" name="Google Shape;924;p191"/>
          <p:cNvPicPr preferRelativeResize="0"/>
          <p:nvPr/>
        </p:nvPicPr>
        <p:blipFill rotWithShape="1">
          <a:blip r:embed="rId4">
            <a:alphaModFix/>
          </a:blip>
          <a:srcRect b="0" l="0" r="0" t="0"/>
          <a:stretch/>
        </p:blipFill>
        <p:spPr>
          <a:xfrm>
            <a:off x="1367087" y="2687763"/>
            <a:ext cx="249306" cy="249278"/>
          </a:xfrm>
          <a:prstGeom prst="rect">
            <a:avLst/>
          </a:prstGeom>
          <a:noFill/>
          <a:ln>
            <a:noFill/>
          </a:ln>
        </p:spPr>
      </p:pic>
      <p:sp>
        <p:nvSpPr>
          <p:cNvPr id="925" name="Google Shape;925;p191"/>
          <p:cNvSpPr txBox="1"/>
          <p:nvPr>
            <p:ph idx="1" type="body"/>
          </p:nvPr>
        </p:nvSpPr>
        <p:spPr>
          <a:xfrm>
            <a:off x="1810375" y="2610700"/>
            <a:ext cx="5043000" cy="431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26" name="Shape 926"/>
        <p:cNvGrpSpPr/>
        <p:nvPr/>
      </p:nvGrpSpPr>
      <p:grpSpPr>
        <a:xfrm>
          <a:off x="0" y="0"/>
          <a:ext cx="0" cy="0"/>
          <a:chOff x="0" y="0"/>
          <a:chExt cx="0" cy="0"/>
        </a:xfrm>
      </p:grpSpPr>
      <p:sp>
        <p:nvSpPr>
          <p:cNvPr id="927" name="Google Shape;927;p192"/>
          <p:cNvSpPr txBox="1"/>
          <p:nvPr>
            <p:ph idx="1" type="body"/>
          </p:nvPr>
        </p:nvSpPr>
        <p:spPr>
          <a:xfrm>
            <a:off x="457200" y="1371983"/>
            <a:ext cx="3650100" cy="33603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928" name="Google Shape;928;p192"/>
          <p:cNvSpPr txBox="1"/>
          <p:nvPr>
            <p:ph type="title"/>
          </p:nvPr>
        </p:nvSpPr>
        <p:spPr>
          <a:xfrm>
            <a:off x="457200" y="411480"/>
            <a:ext cx="3650100" cy="960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929" name="Shape 929"/>
        <p:cNvGrpSpPr/>
        <p:nvPr/>
      </p:nvGrpSpPr>
      <p:grpSpPr>
        <a:xfrm>
          <a:off x="0" y="0"/>
          <a:ext cx="0" cy="0"/>
          <a:chOff x="0" y="0"/>
          <a:chExt cx="0" cy="0"/>
        </a:xfrm>
      </p:grpSpPr>
      <p:sp>
        <p:nvSpPr>
          <p:cNvPr id="930" name="Google Shape;930;p193"/>
          <p:cNvSpPr txBox="1"/>
          <p:nvPr>
            <p:ph idx="1" type="body"/>
          </p:nvPr>
        </p:nvSpPr>
        <p:spPr>
          <a:xfrm>
            <a:off x="4572000" y="1371983"/>
            <a:ext cx="3650100" cy="33603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931" name="Google Shape;931;p193"/>
          <p:cNvSpPr txBox="1"/>
          <p:nvPr>
            <p:ph idx="2" type="body"/>
          </p:nvPr>
        </p:nvSpPr>
        <p:spPr>
          <a:xfrm>
            <a:off x="457200" y="1371983"/>
            <a:ext cx="3650100" cy="33603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932" name="Google Shape;932;p193"/>
          <p:cNvSpPr txBox="1"/>
          <p:nvPr>
            <p:ph type="title"/>
          </p:nvPr>
        </p:nvSpPr>
        <p:spPr>
          <a:xfrm>
            <a:off x="457200" y="411477"/>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864">
          <p15:clr>
            <a:srgbClr val="E46962"/>
          </p15:clr>
        </p15:guide>
        <p15:guide id="2" pos="2587">
          <p15:clr>
            <a:srgbClr val="E46962"/>
          </p15:clr>
        </p15:guide>
        <p15:guide id="3" pos="2880">
          <p15:clr>
            <a:srgbClr val="E46962"/>
          </p15:clr>
        </p15:guide>
        <p15:guide id="4" pos="5179">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78" name="Shape 78"/>
        <p:cNvGrpSpPr/>
        <p:nvPr/>
      </p:nvGrpSpPr>
      <p:grpSpPr>
        <a:xfrm>
          <a:off x="0" y="0"/>
          <a:ext cx="0" cy="0"/>
          <a:chOff x="0" y="0"/>
          <a:chExt cx="0" cy="0"/>
        </a:xfrm>
      </p:grpSpPr>
      <p:sp>
        <p:nvSpPr>
          <p:cNvPr id="79" name="Google Shape;79;p20"/>
          <p:cNvSpPr txBox="1"/>
          <p:nvPr>
            <p:ph type="title"/>
          </p:nvPr>
        </p:nvSpPr>
        <p:spPr>
          <a:xfrm>
            <a:off x="457200" y="847800"/>
            <a:ext cx="3661500" cy="957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0" name="Google Shape;80;p20"/>
          <p:cNvSpPr txBox="1"/>
          <p:nvPr>
            <p:ph idx="1" type="subTitle"/>
          </p:nvPr>
        </p:nvSpPr>
        <p:spPr>
          <a:xfrm>
            <a:off x="457200" y="457200"/>
            <a:ext cx="36615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81" name="Google Shape;81;p20"/>
          <p:cNvSpPr txBox="1"/>
          <p:nvPr>
            <p:ph idx="2" type="body"/>
          </p:nvPr>
        </p:nvSpPr>
        <p:spPr>
          <a:xfrm>
            <a:off x="457200" y="1925625"/>
            <a:ext cx="3661500" cy="27609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3" name="Shape 933"/>
        <p:cNvGrpSpPr/>
        <p:nvPr/>
      </p:nvGrpSpPr>
      <p:grpSpPr>
        <a:xfrm>
          <a:off x="0" y="0"/>
          <a:ext cx="0" cy="0"/>
          <a:chOff x="0" y="0"/>
          <a:chExt cx="0" cy="0"/>
        </a:xfrm>
      </p:grpSpPr>
      <p:sp>
        <p:nvSpPr>
          <p:cNvPr id="934" name="Google Shape;934;p194"/>
          <p:cNvSpPr txBox="1"/>
          <p:nvPr>
            <p:ph type="title"/>
          </p:nvPr>
        </p:nvSpPr>
        <p:spPr>
          <a:xfrm>
            <a:off x="457200" y="411477"/>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935" name="Shape 935"/>
        <p:cNvGrpSpPr/>
        <p:nvPr/>
      </p:nvGrpSpPr>
      <p:grpSpPr>
        <a:xfrm>
          <a:off x="0" y="0"/>
          <a:ext cx="0" cy="0"/>
          <a:chOff x="0" y="0"/>
          <a:chExt cx="0" cy="0"/>
        </a:xfrm>
      </p:grpSpPr>
      <p:sp>
        <p:nvSpPr>
          <p:cNvPr id="936" name="Google Shape;936;p195"/>
          <p:cNvSpPr txBox="1"/>
          <p:nvPr>
            <p:ph type="title"/>
          </p:nvPr>
        </p:nvSpPr>
        <p:spPr>
          <a:xfrm>
            <a:off x="457200" y="411477"/>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937" name="Google Shape;937;p195"/>
          <p:cNvSpPr txBox="1"/>
          <p:nvPr>
            <p:ph idx="1" type="body"/>
          </p:nvPr>
        </p:nvSpPr>
        <p:spPr>
          <a:xfrm>
            <a:off x="457200" y="1371983"/>
            <a:ext cx="3204600" cy="33603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938" name="Shape 938"/>
        <p:cNvGrpSpPr/>
        <p:nvPr/>
      </p:nvGrpSpPr>
      <p:grpSpPr>
        <a:xfrm>
          <a:off x="0" y="0"/>
          <a:ext cx="0" cy="0"/>
          <a:chOff x="0" y="0"/>
          <a:chExt cx="0" cy="0"/>
        </a:xfrm>
      </p:grpSpPr>
      <p:sp>
        <p:nvSpPr>
          <p:cNvPr id="939" name="Google Shape;939;p196"/>
          <p:cNvSpPr txBox="1"/>
          <p:nvPr>
            <p:ph type="title"/>
          </p:nvPr>
        </p:nvSpPr>
        <p:spPr>
          <a:xfrm>
            <a:off x="1378150" y="450150"/>
            <a:ext cx="6387600" cy="4236000"/>
          </a:xfrm>
          <a:prstGeom prst="rect">
            <a:avLst/>
          </a:prstGeom>
        </p:spPr>
        <p:txBody>
          <a:bodyPr anchorCtr="0" anchor="ctr" bIns="0" lIns="0" spcFirstLastPara="1" rIns="0" wrap="square" tIns="0">
            <a:sp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940" name="Shape 940"/>
        <p:cNvGrpSpPr/>
        <p:nvPr/>
      </p:nvGrpSpPr>
      <p:grpSpPr>
        <a:xfrm>
          <a:off x="0" y="0"/>
          <a:ext cx="0" cy="0"/>
          <a:chOff x="0" y="0"/>
          <a:chExt cx="0" cy="0"/>
        </a:xfrm>
      </p:grpSpPr>
      <p:sp>
        <p:nvSpPr>
          <p:cNvPr id="941" name="Google Shape;941;p197"/>
          <p:cNvSpPr/>
          <p:nvPr/>
        </p:nvSpPr>
        <p:spPr>
          <a:xfrm>
            <a:off x="4572000" y="411480"/>
            <a:ext cx="4114800" cy="432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97"/>
          <p:cNvSpPr txBox="1"/>
          <p:nvPr>
            <p:ph idx="1" type="body"/>
          </p:nvPr>
        </p:nvSpPr>
        <p:spPr>
          <a:xfrm>
            <a:off x="4572000" y="411480"/>
            <a:ext cx="4114800" cy="4320600"/>
          </a:xfrm>
          <a:prstGeom prst="rect">
            <a:avLst/>
          </a:prstGeom>
        </p:spPr>
        <p:txBody>
          <a:bodyPr anchorCtr="0" anchor="ctr" bIns="182875" lIns="182875" spcFirstLastPara="1" rIns="182875" wrap="square" tIns="182875">
            <a:spAutoFit/>
          </a:bodyPr>
          <a:lstStyle>
            <a:lvl1pPr indent="-317500" lvl="0" marL="457200">
              <a:spcBef>
                <a:spcPts val="0"/>
              </a:spcBef>
              <a:spcAft>
                <a:spcPts val="0"/>
              </a:spcAft>
              <a:buClr>
                <a:schemeClr val="accent1"/>
              </a:buClr>
              <a:buSzPts val="14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943" name="Google Shape;943;p197"/>
          <p:cNvSpPr txBox="1"/>
          <p:nvPr>
            <p:ph type="title"/>
          </p:nvPr>
        </p:nvSpPr>
        <p:spPr>
          <a:xfrm>
            <a:off x="457200" y="411480"/>
            <a:ext cx="3656700" cy="23112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944" name="Google Shape;944;p197"/>
          <p:cNvSpPr txBox="1"/>
          <p:nvPr>
            <p:ph idx="2" type="subTitle"/>
          </p:nvPr>
        </p:nvSpPr>
        <p:spPr>
          <a:xfrm>
            <a:off x="457200" y="2722725"/>
            <a:ext cx="3656700" cy="20094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715">
          <p15:clr>
            <a:srgbClr val="E46962"/>
          </p15:clr>
        </p15:guide>
      </p15:sldGuideLst>
    </p:ext>
  </p:extLst>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5" name="Shape 945"/>
        <p:cNvGrpSpPr/>
        <p:nvPr/>
      </p:nvGrpSpPr>
      <p:grpSpPr>
        <a:xfrm>
          <a:off x="0" y="0"/>
          <a:ext cx="0" cy="0"/>
          <a:chOff x="0" y="0"/>
          <a:chExt cx="0" cy="0"/>
        </a:xfrm>
      </p:grpSpPr>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946" name="Shape 946"/>
        <p:cNvGrpSpPr/>
        <p:nvPr/>
      </p:nvGrpSpPr>
      <p:grpSpPr>
        <a:xfrm>
          <a:off x="0" y="0"/>
          <a:ext cx="0" cy="0"/>
          <a:chOff x="0" y="0"/>
          <a:chExt cx="0" cy="0"/>
        </a:xfrm>
      </p:grpSpPr>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947" name="Shape 947"/>
        <p:cNvGrpSpPr/>
        <p:nvPr/>
      </p:nvGrpSpPr>
      <p:grpSpPr>
        <a:xfrm>
          <a:off x="0" y="0"/>
          <a:ext cx="0" cy="0"/>
          <a:chOff x="0" y="0"/>
          <a:chExt cx="0" cy="0"/>
        </a:xfrm>
      </p:grpSpPr>
      <p:sp>
        <p:nvSpPr>
          <p:cNvPr id="948" name="Google Shape;948;p200"/>
          <p:cNvSpPr txBox="1"/>
          <p:nvPr>
            <p:ph type="title"/>
          </p:nvPr>
        </p:nvSpPr>
        <p:spPr>
          <a:xfrm>
            <a:off x="457200" y="1525425"/>
            <a:ext cx="4114800" cy="400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949" name="Google Shape;949;p200"/>
          <p:cNvSpPr txBox="1"/>
          <p:nvPr>
            <p:ph idx="1" type="subTitle"/>
          </p:nvPr>
        </p:nvSpPr>
        <p:spPr>
          <a:xfrm>
            <a:off x="457200" y="411457"/>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50" name="Google Shape;950;p200"/>
          <p:cNvSpPr txBox="1"/>
          <p:nvPr>
            <p:ph idx="2" type="body"/>
          </p:nvPr>
        </p:nvSpPr>
        <p:spPr>
          <a:xfrm>
            <a:off x="457200" y="1925617"/>
            <a:ext cx="4114800" cy="2806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951" name="Google Shape;951;p200"/>
          <p:cNvSpPr txBox="1"/>
          <p:nvPr>
            <p:ph idx="3" type="title"/>
          </p:nvPr>
        </p:nvSpPr>
        <p:spPr>
          <a:xfrm>
            <a:off x="457200" y="802156"/>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952" name="Shape 952"/>
        <p:cNvGrpSpPr/>
        <p:nvPr/>
      </p:nvGrpSpPr>
      <p:grpSpPr>
        <a:xfrm>
          <a:off x="0" y="0"/>
          <a:ext cx="0" cy="0"/>
          <a:chOff x="0" y="0"/>
          <a:chExt cx="0" cy="0"/>
        </a:xfrm>
      </p:grpSpPr>
      <p:sp>
        <p:nvSpPr>
          <p:cNvPr id="953" name="Google Shape;953;p201"/>
          <p:cNvSpPr txBox="1"/>
          <p:nvPr>
            <p:ph type="title"/>
          </p:nvPr>
        </p:nvSpPr>
        <p:spPr>
          <a:xfrm>
            <a:off x="457200" y="1525425"/>
            <a:ext cx="4114800" cy="400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954" name="Google Shape;954;p201"/>
          <p:cNvSpPr txBox="1"/>
          <p:nvPr>
            <p:ph idx="1" type="body"/>
          </p:nvPr>
        </p:nvSpPr>
        <p:spPr>
          <a:xfrm>
            <a:off x="457200" y="1925617"/>
            <a:ext cx="4114800" cy="2806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955" name="Google Shape;955;p201"/>
          <p:cNvSpPr txBox="1"/>
          <p:nvPr>
            <p:ph idx="2" type="body"/>
          </p:nvPr>
        </p:nvSpPr>
        <p:spPr>
          <a:xfrm>
            <a:off x="4572000" y="1925617"/>
            <a:ext cx="4114800" cy="2806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956" name="Google Shape;956;p201"/>
          <p:cNvSpPr txBox="1"/>
          <p:nvPr>
            <p:ph idx="3" type="subTitle"/>
          </p:nvPr>
        </p:nvSpPr>
        <p:spPr>
          <a:xfrm>
            <a:off x="457200" y="411457"/>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57" name="Google Shape;957;p201"/>
          <p:cNvSpPr txBox="1"/>
          <p:nvPr>
            <p:ph idx="4" type="title"/>
          </p:nvPr>
        </p:nvSpPr>
        <p:spPr>
          <a:xfrm>
            <a:off x="457200" y="802156"/>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958" name="Shape 958"/>
        <p:cNvGrpSpPr/>
        <p:nvPr/>
      </p:nvGrpSpPr>
      <p:grpSpPr>
        <a:xfrm>
          <a:off x="0" y="0"/>
          <a:ext cx="0" cy="0"/>
          <a:chOff x="0" y="0"/>
          <a:chExt cx="0" cy="0"/>
        </a:xfrm>
      </p:grpSpPr>
      <p:sp>
        <p:nvSpPr>
          <p:cNvPr id="959" name="Google Shape;959;p202"/>
          <p:cNvSpPr txBox="1"/>
          <p:nvPr>
            <p:ph type="title"/>
          </p:nvPr>
        </p:nvSpPr>
        <p:spPr>
          <a:xfrm>
            <a:off x="457200" y="802170"/>
            <a:ext cx="5010300" cy="15615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960" name="Google Shape;960;p202"/>
          <p:cNvSpPr txBox="1"/>
          <p:nvPr>
            <p:ph idx="1" type="subTitle"/>
          </p:nvPr>
        </p:nvSpPr>
        <p:spPr>
          <a:xfrm>
            <a:off x="457200" y="411480"/>
            <a:ext cx="5010300" cy="3906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961" name="Shape 961"/>
        <p:cNvGrpSpPr/>
        <p:nvPr/>
      </p:nvGrpSpPr>
      <p:grpSpPr>
        <a:xfrm>
          <a:off x="0" y="0"/>
          <a:ext cx="0" cy="0"/>
          <a:chOff x="0" y="0"/>
          <a:chExt cx="0" cy="0"/>
        </a:xfrm>
      </p:grpSpPr>
      <p:sp>
        <p:nvSpPr>
          <p:cNvPr id="962" name="Google Shape;962;p203"/>
          <p:cNvSpPr txBox="1"/>
          <p:nvPr>
            <p:ph idx="1" type="subTitle"/>
          </p:nvPr>
        </p:nvSpPr>
        <p:spPr>
          <a:xfrm>
            <a:off x="457200" y="411457"/>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63" name="Google Shape;963;p203"/>
          <p:cNvSpPr txBox="1"/>
          <p:nvPr>
            <p:ph type="title"/>
          </p:nvPr>
        </p:nvSpPr>
        <p:spPr>
          <a:xfrm>
            <a:off x="457200" y="802156"/>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15" name="Shape 15"/>
        <p:cNvGrpSpPr/>
        <p:nvPr/>
      </p:nvGrpSpPr>
      <p:grpSpPr>
        <a:xfrm>
          <a:off x="0" y="0"/>
          <a:ext cx="0" cy="0"/>
          <a:chOff x="0" y="0"/>
          <a:chExt cx="0" cy="0"/>
        </a:xfrm>
      </p:grpSpPr>
      <p:pic>
        <p:nvPicPr>
          <p:cNvPr id="16" name="Google Shape;16;p3"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17" name="Google Shape;17;p3"/>
          <p:cNvPicPr preferRelativeResize="0"/>
          <p:nvPr/>
        </p:nvPicPr>
        <p:blipFill rotWithShape="1">
          <a:blip r:embed="rId3">
            <a:alphaModFix/>
          </a:blip>
          <a:srcRect b="0" l="0" r="0" t="0"/>
          <a:stretch/>
        </p:blipFill>
        <p:spPr>
          <a:xfrm>
            <a:off x="457200" y="478425"/>
            <a:ext cx="316413" cy="390600"/>
          </a:xfrm>
          <a:prstGeom prst="rect">
            <a:avLst/>
          </a:prstGeom>
          <a:noFill/>
          <a:ln>
            <a:noFill/>
          </a:ln>
        </p:spPr>
      </p:pic>
      <p:sp>
        <p:nvSpPr>
          <p:cNvPr id="18" name="Google Shape;18;p3"/>
          <p:cNvSpPr txBox="1"/>
          <p:nvPr>
            <p:ph type="title"/>
          </p:nvPr>
        </p:nvSpPr>
        <p:spPr>
          <a:xfrm>
            <a:off x="457200" y="2632735"/>
            <a:ext cx="6862800" cy="15615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9" name="Google Shape;19;p3"/>
          <p:cNvSpPr txBox="1"/>
          <p:nvPr>
            <p:ph idx="1" type="subTitle"/>
          </p:nvPr>
        </p:nvSpPr>
        <p:spPr>
          <a:xfrm>
            <a:off x="457200" y="4295700"/>
            <a:ext cx="6862800" cy="3906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82" name="Shape 82"/>
        <p:cNvGrpSpPr/>
        <p:nvPr/>
      </p:nvGrpSpPr>
      <p:grpSpPr>
        <a:xfrm>
          <a:off x="0" y="0"/>
          <a:ext cx="0" cy="0"/>
          <a:chOff x="0" y="0"/>
          <a:chExt cx="0" cy="0"/>
        </a:xfrm>
      </p:grpSpPr>
      <p:sp>
        <p:nvSpPr>
          <p:cNvPr id="83" name="Google Shape;83;p21"/>
          <p:cNvSpPr txBox="1"/>
          <p:nvPr>
            <p:ph type="title"/>
          </p:nvPr>
        </p:nvSpPr>
        <p:spPr>
          <a:xfrm>
            <a:off x="5030100" y="457200"/>
            <a:ext cx="3656700" cy="22656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84" name="Google Shape;84;p21"/>
          <p:cNvSpPr txBox="1"/>
          <p:nvPr>
            <p:ph idx="1" type="subTitle"/>
          </p:nvPr>
        </p:nvSpPr>
        <p:spPr>
          <a:xfrm>
            <a:off x="5030100" y="2722725"/>
            <a:ext cx="3656700" cy="19635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85" name="Google Shape;85;p21"/>
          <p:cNvSpPr/>
          <p:nvPr>
            <p:ph idx="2" type="pic"/>
          </p:nvPr>
        </p:nvSpPr>
        <p:spPr>
          <a:xfrm>
            <a:off x="76200" y="82500"/>
            <a:ext cx="4495800" cy="4978500"/>
          </a:xfrm>
          <a:prstGeom prst="roundRect">
            <a:avLst>
              <a:gd fmla="val 16667" name="adj"/>
            </a:avLst>
          </a:prstGeom>
          <a:noFill/>
          <a:ln>
            <a:noFill/>
          </a:ln>
        </p:spPr>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964" name="Shape 964"/>
        <p:cNvGrpSpPr/>
        <p:nvPr/>
      </p:nvGrpSpPr>
      <p:grpSpPr>
        <a:xfrm>
          <a:off x="0" y="0"/>
          <a:ext cx="0" cy="0"/>
          <a:chOff x="0" y="0"/>
          <a:chExt cx="0" cy="0"/>
        </a:xfrm>
      </p:grpSpPr>
      <p:sp>
        <p:nvSpPr>
          <p:cNvPr id="965" name="Google Shape;965;p204"/>
          <p:cNvSpPr/>
          <p:nvPr>
            <p:ph idx="2" type="pic"/>
          </p:nvPr>
        </p:nvSpPr>
        <p:spPr>
          <a:xfrm>
            <a:off x="76200" y="82500"/>
            <a:ext cx="4495800" cy="4978500"/>
          </a:xfrm>
          <a:prstGeom prst="roundRect">
            <a:avLst>
              <a:gd fmla="val 16667" name="adj"/>
            </a:avLst>
          </a:prstGeom>
          <a:noFill/>
          <a:ln>
            <a:noFill/>
          </a:ln>
        </p:spPr>
      </p:sp>
      <p:sp>
        <p:nvSpPr>
          <p:cNvPr id="966" name="Google Shape;966;p204"/>
          <p:cNvSpPr txBox="1"/>
          <p:nvPr>
            <p:ph idx="1" type="body"/>
          </p:nvPr>
        </p:nvSpPr>
        <p:spPr>
          <a:xfrm>
            <a:off x="5025300" y="1971007"/>
            <a:ext cx="3661500" cy="27609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967" name="Google Shape;967;p204"/>
          <p:cNvSpPr txBox="1"/>
          <p:nvPr>
            <p:ph idx="3" type="subTitle"/>
          </p:nvPr>
        </p:nvSpPr>
        <p:spPr>
          <a:xfrm>
            <a:off x="5025300" y="411457"/>
            <a:ext cx="36615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68" name="Google Shape;968;p204"/>
          <p:cNvSpPr txBox="1"/>
          <p:nvPr>
            <p:ph type="title"/>
          </p:nvPr>
        </p:nvSpPr>
        <p:spPr>
          <a:xfrm>
            <a:off x="5025300" y="802153"/>
            <a:ext cx="3661500" cy="5727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969" name="Shape 969"/>
        <p:cNvGrpSpPr/>
        <p:nvPr/>
      </p:nvGrpSpPr>
      <p:grpSpPr>
        <a:xfrm>
          <a:off x="0" y="0"/>
          <a:ext cx="0" cy="0"/>
          <a:chOff x="0" y="0"/>
          <a:chExt cx="0" cy="0"/>
        </a:xfrm>
      </p:grpSpPr>
      <p:sp>
        <p:nvSpPr>
          <p:cNvPr id="970" name="Google Shape;970;p205"/>
          <p:cNvSpPr/>
          <p:nvPr>
            <p:ph idx="2" type="pic"/>
          </p:nvPr>
        </p:nvSpPr>
        <p:spPr>
          <a:xfrm>
            <a:off x="4572000" y="82500"/>
            <a:ext cx="4495800" cy="4978500"/>
          </a:xfrm>
          <a:prstGeom prst="roundRect">
            <a:avLst>
              <a:gd fmla="val 16667" name="adj"/>
            </a:avLst>
          </a:prstGeom>
          <a:noFill/>
          <a:ln>
            <a:noFill/>
          </a:ln>
        </p:spPr>
      </p:sp>
      <p:sp>
        <p:nvSpPr>
          <p:cNvPr id="971" name="Google Shape;971;p205"/>
          <p:cNvSpPr txBox="1"/>
          <p:nvPr>
            <p:ph idx="1" type="body"/>
          </p:nvPr>
        </p:nvSpPr>
        <p:spPr>
          <a:xfrm>
            <a:off x="457200" y="1971007"/>
            <a:ext cx="3661500" cy="27609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972" name="Google Shape;972;p205"/>
          <p:cNvSpPr txBox="1"/>
          <p:nvPr>
            <p:ph idx="3" type="subTitle"/>
          </p:nvPr>
        </p:nvSpPr>
        <p:spPr>
          <a:xfrm>
            <a:off x="457200" y="411457"/>
            <a:ext cx="36615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73" name="Google Shape;973;p205"/>
          <p:cNvSpPr txBox="1"/>
          <p:nvPr>
            <p:ph type="title"/>
          </p:nvPr>
        </p:nvSpPr>
        <p:spPr>
          <a:xfrm>
            <a:off x="457200" y="802153"/>
            <a:ext cx="3661500" cy="5727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974" name="Shape 974"/>
        <p:cNvGrpSpPr/>
        <p:nvPr/>
      </p:nvGrpSpPr>
      <p:grpSpPr>
        <a:xfrm>
          <a:off x="0" y="0"/>
          <a:ext cx="0" cy="0"/>
          <a:chOff x="0" y="0"/>
          <a:chExt cx="0" cy="0"/>
        </a:xfrm>
      </p:grpSpPr>
      <p:sp>
        <p:nvSpPr>
          <p:cNvPr id="975" name="Google Shape;975;p206"/>
          <p:cNvSpPr txBox="1"/>
          <p:nvPr>
            <p:ph idx="1" type="body"/>
          </p:nvPr>
        </p:nvSpPr>
        <p:spPr>
          <a:xfrm>
            <a:off x="457200" y="1971007"/>
            <a:ext cx="3661500" cy="27609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976" name="Google Shape;976;p206"/>
          <p:cNvSpPr txBox="1"/>
          <p:nvPr>
            <p:ph idx="2" type="subTitle"/>
          </p:nvPr>
        </p:nvSpPr>
        <p:spPr>
          <a:xfrm>
            <a:off x="457200" y="411457"/>
            <a:ext cx="36615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77" name="Google Shape;977;p206"/>
          <p:cNvSpPr txBox="1"/>
          <p:nvPr>
            <p:ph type="title"/>
          </p:nvPr>
        </p:nvSpPr>
        <p:spPr>
          <a:xfrm>
            <a:off x="457200" y="802153"/>
            <a:ext cx="3661500" cy="5727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978" name="Shape 978"/>
        <p:cNvGrpSpPr/>
        <p:nvPr/>
      </p:nvGrpSpPr>
      <p:grpSpPr>
        <a:xfrm>
          <a:off x="0" y="0"/>
          <a:ext cx="0" cy="0"/>
          <a:chOff x="0" y="0"/>
          <a:chExt cx="0" cy="0"/>
        </a:xfrm>
      </p:grpSpPr>
      <p:sp>
        <p:nvSpPr>
          <p:cNvPr id="979" name="Google Shape;979;p207"/>
          <p:cNvSpPr txBox="1"/>
          <p:nvPr>
            <p:ph type="title"/>
          </p:nvPr>
        </p:nvSpPr>
        <p:spPr>
          <a:xfrm>
            <a:off x="5030100" y="411480"/>
            <a:ext cx="3656700" cy="22656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980" name="Google Shape;980;p207"/>
          <p:cNvSpPr txBox="1"/>
          <p:nvPr>
            <p:ph idx="1" type="subTitle"/>
          </p:nvPr>
        </p:nvSpPr>
        <p:spPr>
          <a:xfrm>
            <a:off x="5030100" y="2768580"/>
            <a:ext cx="3656700" cy="19635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81" name="Google Shape;981;p207"/>
          <p:cNvSpPr/>
          <p:nvPr>
            <p:ph idx="2" type="pic"/>
          </p:nvPr>
        </p:nvSpPr>
        <p:spPr>
          <a:xfrm>
            <a:off x="76200" y="82500"/>
            <a:ext cx="4495800" cy="4978500"/>
          </a:xfrm>
          <a:prstGeom prst="roundRect">
            <a:avLst>
              <a:gd fmla="val 16667" name="adj"/>
            </a:avLst>
          </a:prstGeom>
          <a:noFill/>
          <a:ln>
            <a:noFill/>
          </a:ln>
        </p:spPr>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982" name="Shape 982"/>
        <p:cNvGrpSpPr/>
        <p:nvPr/>
      </p:nvGrpSpPr>
      <p:grpSpPr>
        <a:xfrm>
          <a:off x="0" y="0"/>
          <a:ext cx="0" cy="0"/>
          <a:chOff x="0" y="0"/>
          <a:chExt cx="0" cy="0"/>
        </a:xfrm>
      </p:grpSpPr>
      <p:sp>
        <p:nvSpPr>
          <p:cNvPr id="983" name="Google Shape;983;p208"/>
          <p:cNvSpPr txBox="1"/>
          <p:nvPr>
            <p:ph idx="12" type="sldNum"/>
          </p:nvPr>
        </p:nvSpPr>
        <p:spPr>
          <a:xfrm>
            <a:off x="8572500" y="4572004"/>
            <a:ext cx="571500" cy="5715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84" name="Google Shape;984;p208"/>
          <p:cNvSpPr txBox="1"/>
          <p:nvPr>
            <p:ph type="title"/>
          </p:nvPr>
        </p:nvSpPr>
        <p:spPr>
          <a:xfrm>
            <a:off x="457200" y="411477"/>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985" name="Shape 985"/>
        <p:cNvGrpSpPr/>
        <p:nvPr/>
      </p:nvGrpSpPr>
      <p:grpSpPr>
        <a:xfrm>
          <a:off x="0" y="0"/>
          <a:ext cx="0" cy="0"/>
          <a:chOff x="0" y="0"/>
          <a:chExt cx="0" cy="0"/>
        </a:xfrm>
      </p:grpSpPr>
      <p:sp>
        <p:nvSpPr>
          <p:cNvPr id="986" name="Google Shape;986;p209"/>
          <p:cNvSpPr/>
          <p:nvPr>
            <p:ph idx="2" type="pic"/>
          </p:nvPr>
        </p:nvSpPr>
        <p:spPr>
          <a:xfrm>
            <a:off x="0" y="2610000"/>
            <a:ext cx="9144000" cy="2533500"/>
          </a:xfrm>
          <a:prstGeom prst="roundRect">
            <a:avLst>
              <a:gd fmla="val 1254" name="adj"/>
            </a:avLst>
          </a:prstGeom>
          <a:noFill/>
          <a:ln>
            <a:noFill/>
          </a:ln>
        </p:spPr>
      </p:sp>
      <p:sp>
        <p:nvSpPr>
          <p:cNvPr id="987" name="Google Shape;987;p209"/>
          <p:cNvSpPr txBox="1"/>
          <p:nvPr>
            <p:ph type="title"/>
          </p:nvPr>
        </p:nvSpPr>
        <p:spPr>
          <a:xfrm>
            <a:off x="457200" y="1257911"/>
            <a:ext cx="3667500" cy="972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988" name="Google Shape;988;p209"/>
          <p:cNvSpPr txBox="1"/>
          <p:nvPr>
            <p:ph idx="1" type="subTitle"/>
          </p:nvPr>
        </p:nvSpPr>
        <p:spPr>
          <a:xfrm>
            <a:off x="457200" y="791111"/>
            <a:ext cx="3667500" cy="3906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89" name="Google Shape;989;p209"/>
          <p:cNvSpPr txBox="1"/>
          <p:nvPr>
            <p:ph idx="3" type="body"/>
          </p:nvPr>
        </p:nvSpPr>
        <p:spPr>
          <a:xfrm>
            <a:off x="4581600" y="411480"/>
            <a:ext cx="4105200" cy="21984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647">
          <p15:clr>
            <a:srgbClr val="E46962"/>
          </p15:clr>
        </p15:guide>
        <p15:guide id="2" orient="horz" pos="952">
          <p15:clr>
            <a:srgbClr val="E46962"/>
          </p15:clr>
        </p15:guide>
      </p15:sldGuideLst>
    </p:ext>
  </p:extLst>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990" name="Shape 990"/>
        <p:cNvGrpSpPr/>
        <p:nvPr/>
      </p:nvGrpSpPr>
      <p:grpSpPr>
        <a:xfrm>
          <a:off x="0" y="0"/>
          <a:ext cx="0" cy="0"/>
          <a:chOff x="0" y="0"/>
          <a:chExt cx="0" cy="0"/>
        </a:xfrm>
      </p:grpSpPr>
      <p:sp>
        <p:nvSpPr>
          <p:cNvPr id="991" name="Google Shape;991;p210"/>
          <p:cNvSpPr txBox="1"/>
          <p:nvPr>
            <p:ph type="title"/>
          </p:nvPr>
        </p:nvSpPr>
        <p:spPr>
          <a:xfrm>
            <a:off x="457200" y="457200"/>
            <a:ext cx="5010300" cy="15615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992" name="Google Shape;992;p210"/>
          <p:cNvSpPr txBox="1"/>
          <p:nvPr>
            <p:ph idx="1" type="subTitle"/>
          </p:nvPr>
        </p:nvSpPr>
        <p:spPr>
          <a:xfrm>
            <a:off x="457200" y="2018700"/>
            <a:ext cx="5010300" cy="3906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993" name="Shape 993"/>
        <p:cNvGrpSpPr/>
        <p:nvPr/>
      </p:nvGrpSpPr>
      <p:grpSpPr>
        <a:xfrm>
          <a:off x="0" y="0"/>
          <a:ext cx="0" cy="0"/>
          <a:chOff x="0" y="0"/>
          <a:chExt cx="0" cy="0"/>
        </a:xfrm>
      </p:grpSpPr>
      <p:sp>
        <p:nvSpPr>
          <p:cNvPr id="994" name="Google Shape;994;p211"/>
          <p:cNvSpPr txBox="1"/>
          <p:nvPr>
            <p:ph idx="12" type="sldNum"/>
          </p:nvPr>
        </p:nvSpPr>
        <p:spPr>
          <a:xfrm>
            <a:off x="8572500" y="4572004"/>
            <a:ext cx="571500" cy="5715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95" name="Google Shape;995;p211"/>
          <p:cNvSpPr/>
          <p:nvPr>
            <p:ph idx="2" type="pic"/>
          </p:nvPr>
        </p:nvSpPr>
        <p:spPr>
          <a:xfrm>
            <a:off x="0" y="0"/>
            <a:ext cx="9144000" cy="2533500"/>
          </a:xfrm>
          <a:prstGeom prst="roundRect">
            <a:avLst>
              <a:gd fmla="val 1254" name="adj"/>
            </a:avLst>
          </a:prstGeom>
          <a:noFill/>
          <a:ln>
            <a:noFill/>
          </a:ln>
        </p:spPr>
      </p:sp>
      <p:sp>
        <p:nvSpPr>
          <p:cNvPr id="996" name="Google Shape;996;p211"/>
          <p:cNvSpPr txBox="1"/>
          <p:nvPr>
            <p:ph type="title"/>
          </p:nvPr>
        </p:nvSpPr>
        <p:spPr>
          <a:xfrm>
            <a:off x="457200" y="3379841"/>
            <a:ext cx="3667500" cy="972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997" name="Google Shape;997;p211"/>
          <p:cNvSpPr txBox="1"/>
          <p:nvPr>
            <p:ph idx="1" type="subTitle"/>
          </p:nvPr>
        </p:nvSpPr>
        <p:spPr>
          <a:xfrm>
            <a:off x="457200" y="2913041"/>
            <a:ext cx="3667500" cy="3906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98" name="Google Shape;998;p211"/>
          <p:cNvSpPr txBox="1"/>
          <p:nvPr>
            <p:ph idx="3" type="body"/>
          </p:nvPr>
        </p:nvSpPr>
        <p:spPr>
          <a:xfrm>
            <a:off x="4581600" y="2533410"/>
            <a:ext cx="4105200" cy="21984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591">
          <p15:clr>
            <a:srgbClr val="E46962"/>
          </p15:clr>
        </p15:guide>
        <p15:guide id="2" orient="horz" pos="2288">
          <p15:clr>
            <a:srgbClr val="E46962"/>
          </p15:clr>
        </p15:guide>
      </p15:sldGuideLst>
    </p:ext>
  </p:extLst>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999" name="Shape 999"/>
        <p:cNvGrpSpPr/>
        <p:nvPr/>
      </p:nvGrpSpPr>
      <p:grpSpPr>
        <a:xfrm>
          <a:off x="0" y="0"/>
          <a:ext cx="0" cy="0"/>
          <a:chOff x="0" y="0"/>
          <a:chExt cx="0" cy="0"/>
        </a:xfrm>
      </p:grpSpPr>
      <p:sp>
        <p:nvSpPr>
          <p:cNvPr id="1000" name="Google Shape;1000;p212"/>
          <p:cNvSpPr txBox="1"/>
          <p:nvPr>
            <p:ph type="title"/>
          </p:nvPr>
        </p:nvSpPr>
        <p:spPr>
          <a:xfrm>
            <a:off x="457200" y="1373018"/>
            <a:ext cx="2588100" cy="552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01" name="Google Shape;1001;p212"/>
          <p:cNvSpPr txBox="1"/>
          <p:nvPr>
            <p:ph idx="2" type="title"/>
          </p:nvPr>
        </p:nvSpPr>
        <p:spPr>
          <a:xfrm>
            <a:off x="3277943" y="1373018"/>
            <a:ext cx="2588100" cy="552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02" name="Google Shape;1002;p212"/>
          <p:cNvSpPr txBox="1"/>
          <p:nvPr>
            <p:ph idx="3" type="title"/>
          </p:nvPr>
        </p:nvSpPr>
        <p:spPr>
          <a:xfrm>
            <a:off x="6098709" y="1373018"/>
            <a:ext cx="2588100" cy="552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03" name="Google Shape;1003;p212"/>
          <p:cNvSpPr txBox="1"/>
          <p:nvPr>
            <p:ph idx="1" type="body"/>
          </p:nvPr>
        </p:nvSpPr>
        <p:spPr>
          <a:xfrm>
            <a:off x="457200" y="1925618"/>
            <a:ext cx="2588100" cy="2806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004" name="Google Shape;1004;p212"/>
          <p:cNvSpPr txBox="1"/>
          <p:nvPr>
            <p:ph idx="4" type="body"/>
          </p:nvPr>
        </p:nvSpPr>
        <p:spPr>
          <a:xfrm>
            <a:off x="3277940" y="1925618"/>
            <a:ext cx="2588100" cy="2806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005" name="Google Shape;1005;p212"/>
          <p:cNvSpPr txBox="1"/>
          <p:nvPr>
            <p:ph idx="5" type="body"/>
          </p:nvPr>
        </p:nvSpPr>
        <p:spPr>
          <a:xfrm>
            <a:off x="6098703" y="1925618"/>
            <a:ext cx="2588100" cy="2806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006" name="Google Shape;1006;p212"/>
          <p:cNvSpPr txBox="1"/>
          <p:nvPr>
            <p:ph idx="6" type="title"/>
          </p:nvPr>
        </p:nvSpPr>
        <p:spPr>
          <a:xfrm>
            <a:off x="457200" y="411477"/>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1007" name="Shape 1007"/>
        <p:cNvGrpSpPr/>
        <p:nvPr/>
      </p:nvGrpSpPr>
      <p:grpSpPr>
        <a:xfrm>
          <a:off x="0" y="0"/>
          <a:ext cx="0" cy="0"/>
          <a:chOff x="0" y="0"/>
          <a:chExt cx="0" cy="0"/>
        </a:xfrm>
      </p:grpSpPr>
      <p:sp>
        <p:nvSpPr>
          <p:cNvPr id="1008" name="Google Shape;1008;p213"/>
          <p:cNvSpPr txBox="1"/>
          <p:nvPr>
            <p:ph type="title"/>
          </p:nvPr>
        </p:nvSpPr>
        <p:spPr>
          <a:xfrm>
            <a:off x="457200" y="1373018"/>
            <a:ext cx="3661500" cy="552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09" name="Google Shape;1009;p213"/>
          <p:cNvSpPr txBox="1"/>
          <p:nvPr>
            <p:ph idx="1" type="body"/>
          </p:nvPr>
        </p:nvSpPr>
        <p:spPr>
          <a:xfrm>
            <a:off x="457200" y="1925618"/>
            <a:ext cx="3661500" cy="2806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010" name="Google Shape;1010;p213"/>
          <p:cNvSpPr txBox="1"/>
          <p:nvPr>
            <p:ph idx="2" type="title"/>
          </p:nvPr>
        </p:nvSpPr>
        <p:spPr>
          <a:xfrm>
            <a:off x="457200" y="411477"/>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011" name="Google Shape;1011;p213"/>
          <p:cNvSpPr txBox="1"/>
          <p:nvPr>
            <p:ph idx="3" type="title"/>
          </p:nvPr>
        </p:nvSpPr>
        <p:spPr>
          <a:xfrm>
            <a:off x="4561700" y="1373018"/>
            <a:ext cx="3661500" cy="552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12" name="Google Shape;1012;p213"/>
          <p:cNvSpPr txBox="1"/>
          <p:nvPr>
            <p:ph idx="4" type="body"/>
          </p:nvPr>
        </p:nvSpPr>
        <p:spPr>
          <a:xfrm>
            <a:off x="4561700" y="1925618"/>
            <a:ext cx="3661500" cy="2806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86" name="Shape 86"/>
        <p:cNvGrpSpPr/>
        <p:nvPr/>
      </p:nvGrpSpPr>
      <p:grpSpPr>
        <a:xfrm>
          <a:off x="0" y="0"/>
          <a:ext cx="0" cy="0"/>
          <a:chOff x="0" y="0"/>
          <a:chExt cx="0" cy="0"/>
        </a:xfrm>
      </p:grpSpPr>
      <p:sp>
        <p:nvSpPr>
          <p:cNvPr id="87" name="Google Shape;87;p22"/>
          <p:cNvSpPr txBox="1"/>
          <p:nvPr>
            <p:ph idx="12" type="sldNum"/>
          </p:nvPr>
        </p:nvSpPr>
        <p:spPr>
          <a:xfrm>
            <a:off x="8572500" y="4572004"/>
            <a:ext cx="571500" cy="5715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88" name="Google Shape;88;p22"/>
          <p:cNvSpPr txBox="1"/>
          <p:nvPr>
            <p:ph type="title"/>
          </p:nvPr>
        </p:nvSpPr>
        <p:spPr>
          <a:xfrm>
            <a:off x="457200" y="457191"/>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1013" name="Shape 1013"/>
        <p:cNvGrpSpPr/>
        <p:nvPr/>
      </p:nvGrpSpPr>
      <p:grpSpPr>
        <a:xfrm>
          <a:off x="0" y="0"/>
          <a:ext cx="0" cy="0"/>
          <a:chOff x="0" y="0"/>
          <a:chExt cx="0" cy="0"/>
        </a:xfrm>
      </p:grpSpPr>
      <p:sp>
        <p:nvSpPr>
          <p:cNvPr id="1014" name="Google Shape;1014;p2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015" name="Google Shape;1015;p214"/>
          <p:cNvSpPr txBox="1"/>
          <p:nvPr>
            <p:ph type="title"/>
          </p:nvPr>
        </p:nvSpPr>
        <p:spPr>
          <a:xfrm>
            <a:off x="457200" y="1373025"/>
            <a:ext cx="3201900" cy="6612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16" name="Google Shape;1016;p214"/>
          <p:cNvSpPr txBox="1"/>
          <p:nvPr>
            <p:ph idx="2" type="title"/>
          </p:nvPr>
        </p:nvSpPr>
        <p:spPr>
          <a:xfrm>
            <a:off x="457200" y="2216397"/>
            <a:ext cx="3201900" cy="6612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17" name="Google Shape;1017;p214"/>
          <p:cNvSpPr txBox="1"/>
          <p:nvPr>
            <p:ph idx="3" type="title"/>
          </p:nvPr>
        </p:nvSpPr>
        <p:spPr>
          <a:xfrm>
            <a:off x="457200" y="3059768"/>
            <a:ext cx="3201900" cy="6612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18" name="Google Shape;1018;p214"/>
          <p:cNvSpPr txBox="1"/>
          <p:nvPr>
            <p:ph idx="4" type="title"/>
          </p:nvPr>
        </p:nvSpPr>
        <p:spPr>
          <a:xfrm>
            <a:off x="457200" y="3903140"/>
            <a:ext cx="3201900" cy="6612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19" name="Google Shape;1019;p214"/>
          <p:cNvSpPr txBox="1"/>
          <p:nvPr>
            <p:ph idx="1" type="body"/>
          </p:nvPr>
        </p:nvSpPr>
        <p:spPr>
          <a:xfrm>
            <a:off x="3664275" y="3903150"/>
            <a:ext cx="4105200" cy="6612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020" name="Google Shape;1020;p214"/>
          <p:cNvSpPr txBox="1"/>
          <p:nvPr>
            <p:ph idx="5" type="body"/>
          </p:nvPr>
        </p:nvSpPr>
        <p:spPr>
          <a:xfrm>
            <a:off x="3664275" y="3059775"/>
            <a:ext cx="4105200" cy="6612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021" name="Google Shape;1021;p214"/>
          <p:cNvSpPr txBox="1"/>
          <p:nvPr>
            <p:ph idx="6" type="body"/>
          </p:nvPr>
        </p:nvSpPr>
        <p:spPr>
          <a:xfrm>
            <a:off x="3664275" y="2216400"/>
            <a:ext cx="4105200" cy="6612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022" name="Google Shape;1022;p214"/>
          <p:cNvSpPr txBox="1"/>
          <p:nvPr>
            <p:ph idx="7" type="body"/>
          </p:nvPr>
        </p:nvSpPr>
        <p:spPr>
          <a:xfrm>
            <a:off x="3664275" y="1373025"/>
            <a:ext cx="4105200" cy="6612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023" name="Google Shape;1023;p214"/>
          <p:cNvSpPr txBox="1"/>
          <p:nvPr>
            <p:ph idx="8" type="title"/>
          </p:nvPr>
        </p:nvSpPr>
        <p:spPr>
          <a:xfrm>
            <a:off x="457200" y="411477"/>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1024" name="Shape 1024"/>
        <p:cNvGrpSpPr/>
        <p:nvPr/>
      </p:nvGrpSpPr>
      <p:grpSpPr>
        <a:xfrm>
          <a:off x="0" y="0"/>
          <a:ext cx="0" cy="0"/>
          <a:chOff x="0" y="0"/>
          <a:chExt cx="0" cy="0"/>
        </a:xfrm>
      </p:grpSpPr>
      <p:pic>
        <p:nvPicPr>
          <p:cNvPr id="1025" name="Google Shape;1025;p215" title="Mesh Holographic Gradients - Dark Gradient 28.png"/>
          <p:cNvPicPr preferRelativeResize="0"/>
          <p:nvPr/>
        </p:nvPicPr>
        <p:blipFill rotWithShape="1">
          <a:blip r:embed="rId2">
            <a:alphaModFix/>
          </a:blip>
          <a:srcRect b="0" l="0" r="9877" t="0"/>
          <a:stretch/>
        </p:blipFill>
        <p:spPr>
          <a:xfrm flipH="1" rot="10800000">
            <a:off x="0" y="316"/>
            <a:ext cx="9156298" cy="5143184"/>
          </a:xfrm>
          <a:prstGeom prst="rect">
            <a:avLst/>
          </a:prstGeom>
          <a:noFill/>
          <a:ln>
            <a:noFill/>
          </a:ln>
        </p:spPr>
      </p:pic>
      <p:sp>
        <p:nvSpPr>
          <p:cNvPr id="1026" name="Google Shape;1026;p215"/>
          <p:cNvSpPr txBox="1"/>
          <p:nvPr>
            <p:ph type="title"/>
          </p:nvPr>
        </p:nvSpPr>
        <p:spPr>
          <a:xfrm>
            <a:off x="457200" y="3124800"/>
            <a:ext cx="5010300" cy="15615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1027" name="Shape 1027"/>
        <p:cNvGrpSpPr/>
        <p:nvPr/>
      </p:nvGrpSpPr>
      <p:grpSpPr>
        <a:xfrm>
          <a:off x="0" y="0"/>
          <a:ext cx="0" cy="0"/>
          <a:chOff x="0" y="0"/>
          <a:chExt cx="0" cy="0"/>
        </a:xfrm>
      </p:grpSpPr>
      <p:sp>
        <p:nvSpPr>
          <p:cNvPr id="1028" name="Google Shape;1028;p216"/>
          <p:cNvSpPr txBox="1"/>
          <p:nvPr>
            <p:ph idx="12" type="sldNum"/>
          </p:nvPr>
        </p:nvSpPr>
        <p:spPr>
          <a:xfrm>
            <a:off x="8556784" y="4749851"/>
            <a:ext cx="548700" cy="3936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029" name="Google Shape;1029;p216"/>
          <p:cNvSpPr txBox="1"/>
          <p:nvPr>
            <p:ph type="title"/>
          </p:nvPr>
        </p:nvSpPr>
        <p:spPr>
          <a:xfrm>
            <a:off x="457200" y="457191"/>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30" name="Google Shape;1030;p216"/>
          <p:cNvSpPr txBox="1"/>
          <p:nvPr>
            <p:ph idx="1" type="body"/>
          </p:nvPr>
        </p:nvSpPr>
        <p:spPr>
          <a:xfrm>
            <a:off x="457200" y="1017725"/>
            <a:ext cx="4105200" cy="36687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1031" name="Shape 1031"/>
        <p:cNvGrpSpPr/>
        <p:nvPr/>
      </p:nvGrpSpPr>
      <p:grpSpPr>
        <a:xfrm>
          <a:off x="0" y="0"/>
          <a:ext cx="0" cy="0"/>
          <a:chOff x="0" y="0"/>
          <a:chExt cx="0" cy="0"/>
        </a:xfrm>
      </p:grpSpPr>
      <p:sp>
        <p:nvSpPr>
          <p:cNvPr id="1032" name="Google Shape;1032;p217"/>
          <p:cNvSpPr txBox="1"/>
          <p:nvPr>
            <p:ph idx="12" type="sldNum"/>
          </p:nvPr>
        </p:nvSpPr>
        <p:spPr>
          <a:xfrm>
            <a:off x="8556784" y="4749851"/>
            <a:ext cx="548700" cy="3936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033" name="Google Shape;1033;p217"/>
          <p:cNvSpPr txBox="1"/>
          <p:nvPr>
            <p:ph type="title"/>
          </p:nvPr>
        </p:nvSpPr>
        <p:spPr>
          <a:xfrm>
            <a:off x="457200" y="457191"/>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34" name="Google Shape;1034;p217"/>
          <p:cNvSpPr txBox="1"/>
          <p:nvPr>
            <p:ph idx="1" type="body"/>
          </p:nvPr>
        </p:nvSpPr>
        <p:spPr>
          <a:xfrm>
            <a:off x="457200" y="1017725"/>
            <a:ext cx="4105200" cy="36687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1035" name="Shape 1035"/>
        <p:cNvGrpSpPr/>
        <p:nvPr/>
      </p:nvGrpSpPr>
      <p:grpSpPr>
        <a:xfrm>
          <a:off x="0" y="0"/>
          <a:ext cx="0" cy="0"/>
          <a:chOff x="0" y="0"/>
          <a:chExt cx="0" cy="0"/>
        </a:xfrm>
      </p:grpSpPr>
      <p:pic>
        <p:nvPicPr>
          <p:cNvPr id="1036" name="Google Shape;1036;p218" title="Mesh Holographic Gradients - Dark Gradient 24.png"/>
          <p:cNvPicPr preferRelativeResize="0"/>
          <p:nvPr/>
        </p:nvPicPr>
        <p:blipFill rotWithShape="1">
          <a:blip r:embed="rId2">
            <a:alphaModFix/>
          </a:blip>
          <a:srcRect b="0" l="5284" r="5293" t="0"/>
          <a:stretch/>
        </p:blipFill>
        <p:spPr>
          <a:xfrm rot="10800000">
            <a:off x="10602" y="-10574"/>
            <a:ext cx="9122798" cy="5164649"/>
          </a:xfrm>
          <a:prstGeom prst="rect">
            <a:avLst/>
          </a:prstGeom>
          <a:noFill/>
          <a:ln>
            <a:noFill/>
          </a:ln>
        </p:spPr>
      </p:pic>
      <p:sp>
        <p:nvSpPr>
          <p:cNvPr id="1037" name="Google Shape;1037;p218"/>
          <p:cNvSpPr txBox="1"/>
          <p:nvPr>
            <p:ph type="title"/>
          </p:nvPr>
        </p:nvSpPr>
        <p:spPr>
          <a:xfrm>
            <a:off x="2066850" y="1519500"/>
            <a:ext cx="5010300" cy="15615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38" name="Google Shape;1038;p218"/>
          <p:cNvSpPr txBox="1"/>
          <p:nvPr>
            <p:ph idx="1" type="subTitle"/>
          </p:nvPr>
        </p:nvSpPr>
        <p:spPr>
          <a:xfrm>
            <a:off x="2066850" y="3233400"/>
            <a:ext cx="5010300" cy="3906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1039" name="Shape 1039"/>
        <p:cNvGrpSpPr/>
        <p:nvPr/>
      </p:nvGrpSpPr>
      <p:grpSpPr>
        <a:xfrm>
          <a:off x="0" y="0"/>
          <a:ext cx="0" cy="0"/>
          <a:chOff x="0" y="0"/>
          <a:chExt cx="0" cy="0"/>
        </a:xfrm>
      </p:grpSpPr>
      <p:pic>
        <p:nvPicPr>
          <p:cNvPr id="1040" name="Google Shape;1040;p219" title="Mesh Holographic Gradients - Dark Gradient 22.png"/>
          <p:cNvPicPr preferRelativeResize="0"/>
          <p:nvPr/>
        </p:nvPicPr>
        <p:blipFill rotWithShape="1">
          <a:blip r:embed="rId2">
            <a:alphaModFix/>
          </a:blip>
          <a:srcRect b="0" l="0" r="10176" t="0"/>
          <a:stretch/>
        </p:blipFill>
        <p:spPr>
          <a:xfrm flipH="1" rot="10800000">
            <a:off x="0" y="-12489"/>
            <a:ext cx="9147848" cy="5155989"/>
          </a:xfrm>
          <a:prstGeom prst="rect">
            <a:avLst/>
          </a:prstGeom>
          <a:noFill/>
          <a:ln>
            <a:noFill/>
          </a:ln>
        </p:spPr>
      </p:pic>
      <p:pic>
        <p:nvPicPr>
          <p:cNvPr id="1041" name="Google Shape;1041;p219"/>
          <p:cNvPicPr preferRelativeResize="0"/>
          <p:nvPr/>
        </p:nvPicPr>
        <p:blipFill rotWithShape="1">
          <a:blip r:embed="rId3">
            <a:alphaModFix/>
          </a:blip>
          <a:srcRect b="0" l="0" r="0" t="0"/>
          <a:stretch/>
        </p:blipFill>
        <p:spPr>
          <a:xfrm>
            <a:off x="457200" y="4295700"/>
            <a:ext cx="284772" cy="351540"/>
          </a:xfrm>
          <a:prstGeom prst="rect">
            <a:avLst/>
          </a:prstGeom>
          <a:noFill/>
          <a:ln>
            <a:noFill/>
          </a:ln>
        </p:spPr>
      </p:pic>
      <p:sp>
        <p:nvSpPr>
          <p:cNvPr id="1042" name="Google Shape;1042;p219"/>
          <p:cNvSpPr/>
          <p:nvPr/>
        </p:nvSpPr>
        <p:spPr>
          <a:xfrm>
            <a:off x="984762" y="4389450"/>
            <a:ext cx="203100" cy="2031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1043" name="Google Shape;1043;p219"/>
          <p:cNvSpPr txBox="1"/>
          <p:nvPr>
            <p:ph type="title"/>
          </p:nvPr>
        </p:nvSpPr>
        <p:spPr>
          <a:xfrm>
            <a:off x="457200" y="411480"/>
            <a:ext cx="5010300" cy="12390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044" name="Google Shape;1044;p219"/>
          <p:cNvSpPr txBox="1"/>
          <p:nvPr>
            <p:ph idx="1" type="subTitle"/>
          </p:nvPr>
        </p:nvSpPr>
        <p:spPr>
          <a:xfrm>
            <a:off x="457200" y="1650510"/>
            <a:ext cx="5010300" cy="3906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1045" name="Google Shape;1045;p219"/>
          <p:cNvSpPr txBox="1"/>
          <p:nvPr>
            <p:ph idx="2" type="subTitle"/>
          </p:nvPr>
        </p:nvSpPr>
        <p:spPr>
          <a:xfrm>
            <a:off x="3676500" y="4341323"/>
            <a:ext cx="5010300" cy="3906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1046" name="Shape 1046"/>
        <p:cNvGrpSpPr/>
        <p:nvPr/>
      </p:nvGrpSpPr>
      <p:grpSpPr>
        <a:xfrm>
          <a:off x="0" y="0"/>
          <a:ext cx="0" cy="0"/>
          <a:chOff x="0" y="0"/>
          <a:chExt cx="0" cy="0"/>
        </a:xfrm>
      </p:grpSpPr>
      <p:sp>
        <p:nvSpPr>
          <p:cNvPr id="1047" name="Google Shape;1047;p220"/>
          <p:cNvSpPr txBox="1"/>
          <p:nvPr>
            <p:ph idx="12" type="sldNum"/>
          </p:nvPr>
        </p:nvSpPr>
        <p:spPr>
          <a:xfrm>
            <a:off x="8572500" y="4572004"/>
            <a:ext cx="571500" cy="5715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048" name="Google Shape;1048;p220"/>
          <p:cNvSpPr txBox="1"/>
          <p:nvPr>
            <p:ph idx="1" type="body"/>
          </p:nvPr>
        </p:nvSpPr>
        <p:spPr>
          <a:xfrm>
            <a:off x="571500" y="2178175"/>
            <a:ext cx="1712400" cy="23937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49" name="Google Shape;1049;p220"/>
          <p:cNvSpPr txBox="1"/>
          <p:nvPr>
            <p:ph idx="2" type="subTitle"/>
          </p:nvPr>
        </p:nvSpPr>
        <p:spPr>
          <a:xfrm>
            <a:off x="571500" y="1714500"/>
            <a:ext cx="1712400" cy="3936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050" name="Google Shape;1050;p220"/>
          <p:cNvSpPr txBox="1"/>
          <p:nvPr>
            <p:ph type="title"/>
          </p:nvPr>
        </p:nvSpPr>
        <p:spPr>
          <a:xfrm>
            <a:off x="571500" y="800105"/>
            <a:ext cx="4000500" cy="9144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51" name="Google Shape;1051;p220"/>
          <p:cNvSpPr txBox="1"/>
          <p:nvPr>
            <p:ph idx="3" type="body"/>
          </p:nvPr>
        </p:nvSpPr>
        <p:spPr>
          <a:xfrm>
            <a:off x="2667700" y="2178175"/>
            <a:ext cx="1712400" cy="23937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52" name="Google Shape;1052;p220"/>
          <p:cNvSpPr txBox="1"/>
          <p:nvPr>
            <p:ph idx="4" type="subTitle"/>
          </p:nvPr>
        </p:nvSpPr>
        <p:spPr>
          <a:xfrm>
            <a:off x="2667700" y="1714500"/>
            <a:ext cx="1712400" cy="3936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053" name="Google Shape;1053;p220"/>
          <p:cNvSpPr txBox="1"/>
          <p:nvPr>
            <p:ph idx="5" type="body"/>
          </p:nvPr>
        </p:nvSpPr>
        <p:spPr>
          <a:xfrm>
            <a:off x="4763900" y="2178175"/>
            <a:ext cx="1712400" cy="23937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54" name="Google Shape;1054;p220"/>
          <p:cNvSpPr txBox="1"/>
          <p:nvPr>
            <p:ph idx="6" type="subTitle"/>
          </p:nvPr>
        </p:nvSpPr>
        <p:spPr>
          <a:xfrm>
            <a:off x="4763900" y="1714500"/>
            <a:ext cx="1712400" cy="3936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055" name="Google Shape;1055;p220"/>
          <p:cNvSpPr txBox="1"/>
          <p:nvPr>
            <p:ph idx="7" type="body"/>
          </p:nvPr>
        </p:nvSpPr>
        <p:spPr>
          <a:xfrm>
            <a:off x="6860100" y="2178175"/>
            <a:ext cx="1712400" cy="23937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56" name="Google Shape;1056;p220"/>
          <p:cNvSpPr txBox="1"/>
          <p:nvPr>
            <p:ph idx="8" type="subTitle"/>
          </p:nvPr>
        </p:nvSpPr>
        <p:spPr>
          <a:xfrm>
            <a:off x="6860100" y="1714500"/>
            <a:ext cx="1712400" cy="3936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1057" name="Shape 1057"/>
        <p:cNvGrpSpPr/>
        <p:nvPr/>
      </p:nvGrpSpPr>
      <p:grpSpPr>
        <a:xfrm>
          <a:off x="0" y="0"/>
          <a:ext cx="0" cy="0"/>
          <a:chOff x="0" y="0"/>
          <a:chExt cx="0" cy="0"/>
        </a:xfrm>
      </p:grpSpPr>
      <p:sp>
        <p:nvSpPr>
          <p:cNvPr id="1058" name="Google Shape;1058;p221"/>
          <p:cNvSpPr txBox="1"/>
          <p:nvPr>
            <p:ph idx="12" type="sldNum"/>
          </p:nvPr>
        </p:nvSpPr>
        <p:spPr>
          <a:xfrm>
            <a:off x="8572500" y="4572004"/>
            <a:ext cx="571500" cy="5715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059" name="Google Shape;1059;p221"/>
          <p:cNvSpPr txBox="1"/>
          <p:nvPr>
            <p:ph idx="1" type="body"/>
          </p:nvPr>
        </p:nvSpPr>
        <p:spPr>
          <a:xfrm>
            <a:off x="571500" y="2192100"/>
            <a:ext cx="1968300" cy="23799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60" name="Google Shape;1060;p221"/>
          <p:cNvSpPr txBox="1"/>
          <p:nvPr>
            <p:ph idx="2" type="body"/>
          </p:nvPr>
        </p:nvSpPr>
        <p:spPr>
          <a:xfrm>
            <a:off x="3586271" y="2192100"/>
            <a:ext cx="1980000" cy="23799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61" name="Google Shape;1061;p221"/>
          <p:cNvSpPr txBox="1"/>
          <p:nvPr>
            <p:ph idx="3" type="body"/>
          </p:nvPr>
        </p:nvSpPr>
        <p:spPr>
          <a:xfrm>
            <a:off x="6604202" y="2192100"/>
            <a:ext cx="1968300" cy="23799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62" name="Google Shape;1062;p221"/>
          <p:cNvSpPr txBox="1"/>
          <p:nvPr>
            <p:ph idx="4" type="subTitle"/>
          </p:nvPr>
        </p:nvSpPr>
        <p:spPr>
          <a:xfrm>
            <a:off x="579900" y="1714500"/>
            <a:ext cx="1968300" cy="3588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063" name="Google Shape;1063;p221"/>
          <p:cNvSpPr txBox="1"/>
          <p:nvPr>
            <p:ph idx="5" type="subTitle"/>
          </p:nvPr>
        </p:nvSpPr>
        <p:spPr>
          <a:xfrm>
            <a:off x="6598950" y="1714500"/>
            <a:ext cx="1968300" cy="3588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064" name="Google Shape;1064;p221"/>
          <p:cNvSpPr txBox="1"/>
          <p:nvPr>
            <p:ph idx="6" type="subTitle"/>
          </p:nvPr>
        </p:nvSpPr>
        <p:spPr>
          <a:xfrm>
            <a:off x="3597825" y="1714500"/>
            <a:ext cx="1968300" cy="3588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065" name="Google Shape;1065;p221"/>
          <p:cNvSpPr txBox="1"/>
          <p:nvPr>
            <p:ph type="title"/>
          </p:nvPr>
        </p:nvSpPr>
        <p:spPr>
          <a:xfrm>
            <a:off x="571500" y="800105"/>
            <a:ext cx="4000500" cy="9144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1066" name="Shape 1066"/>
        <p:cNvGrpSpPr/>
        <p:nvPr/>
      </p:nvGrpSpPr>
      <p:grpSpPr>
        <a:xfrm>
          <a:off x="0" y="0"/>
          <a:ext cx="0" cy="0"/>
          <a:chOff x="0" y="0"/>
          <a:chExt cx="0" cy="0"/>
        </a:xfrm>
      </p:grpSpPr>
      <p:sp>
        <p:nvSpPr>
          <p:cNvPr id="1067" name="Google Shape;1067;p222"/>
          <p:cNvSpPr txBox="1"/>
          <p:nvPr>
            <p:ph idx="12" type="sldNum"/>
          </p:nvPr>
        </p:nvSpPr>
        <p:spPr>
          <a:xfrm>
            <a:off x="8572500" y="4572004"/>
            <a:ext cx="571500" cy="5715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068" name="Google Shape;1068;p222"/>
          <p:cNvSpPr txBox="1"/>
          <p:nvPr>
            <p:ph type="title"/>
          </p:nvPr>
        </p:nvSpPr>
        <p:spPr>
          <a:xfrm>
            <a:off x="571500" y="909025"/>
            <a:ext cx="4000500" cy="36630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lt1"/>
              </a:buClr>
              <a:buSzPts val="3200"/>
              <a:buFont typeface="Poppins SemiBold"/>
              <a:buNone/>
              <a:defRPr b="0" sz="32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 contrast">
  <p:cSld name="Title + Subtitle_1">
    <p:bg>
      <p:bgPr>
        <a:solidFill>
          <a:schemeClr val="accent2"/>
        </a:solidFill>
      </p:bgPr>
    </p:bg>
    <p:spTree>
      <p:nvGrpSpPr>
        <p:cNvPr id="1069" name="Shape 1069"/>
        <p:cNvGrpSpPr/>
        <p:nvPr/>
      </p:nvGrpSpPr>
      <p:grpSpPr>
        <a:xfrm>
          <a:off x="0" y="0"/>
          <a:ext cx="0" cy="0"/>
          <a:chOff x="0" y="0"/>
          <a:chExt cx="0" cy="0"/>
        </a:xfrm>
      </p:grpSpPr>
      <p:sp>
        <p:nvSpPr>
          <p:cNvPr id="1070" name="Google Shape;1070;p223"/>
          <p:cNvSpPr/>
          <p:nvPr>
            <p:ph idx="2" type="pic"/>
          </p:nvPr>
        </p:nvSpPr>
        <p:spPr>
          <a:xfrm>
            <a:off x="457200" y="1371600"/>
            <a:ext cx="1644600" cy="1644600"/>
          </a:xfrm>
          <a:prstGeom prst="roundRect">
            <a:avLst>
              <a:gd fmla="val 4137" name="adj"/>
            </a:avLst>
          </a:prstGeom>
          <a:noFill/>
          <a:ln>
            <a:noFill/>
          </a:ln>
        </p:spPr>
      </p:sp>
      <p:sp>
        <p:nvSpPr>
          <p:cNvPr id="1071" name="Google Shape;1071;p223"/>
          <p:cNvSpPr/>
          <p:nvPr>
            <p:ph idx="3" type="pic"/>
          </p:nvPr>
        </p:nvSpPr>
        <p:spPr>
          <a:xfrm>
            <a:off x="2591313" y="1371600"/>
            <a:ext cx="1644600" cy="1644600"/>
          </a:xfrm>
          <a:prstGeom prst="roundRect">
            <a:avLst>
              <a:gd fmla="val 4137" name="adj"/>
            </a:avLst>
          </a:prstGeom>
          <a:noFill/>
          <a:ln>
            <a:noFill/>
          </a:ln>
        </p:spPr>
      </p:sp>
      <p:sp>
        <p:nvSpPr>
          <p:cNvPr id="1072" name="Google Shape;1072;p223"/>
          <p:cNvSpPr/>
          <p:nvPr>
            <p:ph idx="4" type="pic"/>
          </p:nvPr>
        </p:nvSpPr>
        <p:spPr>
          <a:xfrm>
            <a:off x="4725450" y="1371600"/>
            <a:ext cx="1644600" cy="1644600"/>
          </a:xfrm>
          <a:prstGeom prst="roundRect">
            <a:avLst>
              <a:gd fmla="val 4137" name="adj"/>
            </a:avLst>
          </a:prstGeom>
          <a:noFill/>
          <a:ln>
            <a:noFill/>
          </a:ln>
        </p:spPr>
      </p:sp>
      <p:sp>
        <p:nvSpPr>
          <p:cNvPr id="1073" name="Google Shape;1073;p223"/>
          <p:cNvSpPr/>
          <p:nvPr>
            <p:ph idx="5" type="pic"/>
          </p:nvPr>
        </p:nvSpPr>
        <p:spPr>
          <a:xfrm>
            <a:off x="6859563" y="1371600"/>
            <a:ext cx="1644600" cy="1644600"/>
          </a:xfrm>
          <a:prstGeom prst="roundRect">
            <a:avLst>
              <a:gd fmla="val 4137" name="adj"/>
            </a:avLst>
          </a:prstGeom>
          <a:noFill/>
          <a:ln>
            <a:noFill/>
          </a:ln>
        </p:spPr>
      </p:sp>
      <p:sp>
        <p:nvSpPr>
          <p:cNvPr id="1074" name="Google Shape;1074;p223"/>
          <p:cNvSpPr txBox="1"/>
          <p:nvPr>
            <p:ph type="title"/>
          </p:nvPr>
        </p:nvSpPr>
        <p:spPr>
          <a:xfrm>
            <a:off x="457200" y="457191"/>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1075" name="Google Shape;1075;p223"/>
          <p:cNvSpPr txBox="1"/>
          <p:nvPr>
            <p:ph idx="1" type="body"/>
          </p:nvPr>
        </p:nvSpPr>
        <p:spPr>
          <a:xfrm>
            <a:off x="457200" y="3783000"/>
            <a:ext cx="1827300" cy="9036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076" name="Google Shape;1076;p223"/>
          <p:cNvSpPr txBox="1"/>
          <p:nvPr>
            <p:ph idx="6" type="body"/>
          </p:nvPr>
        </p:nvSpPr>
        <p:spPr>
          <a:xfrm>
            <a:off x="2591318" y="3783000"/>
            <a:ext cx="1827300" cy="9036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077" name="Google Shape;1077;p223"/>
          <p:cNvSpPr txBox="1"/>
          <p:nvPr>
            <p:ph idx="7" type="body"/>
          </p:nvPr>
        </p:nvSpPr>
        <p:spPr>
          <a:xfrm>
            <a:off x="4725435" y="3783000"/>
            <a:ext cx="1827300" cy="9036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078" name="Google Shape;1078;p223"/>
          <p:cNvSpPr txBox="1"/>
          <p:nvPr>
            <p:ph idx="8" type="body"/>
          </p:nvPr>
        </p:nvSpPr>
        <p:spPr>
          <a:xfrm>
            <a:off x="6866700" y="3783000"/>
            <a:ext cx="1827300" cy="9036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079" name="Google Shape;1079;p223"/>
          <p:cNvSpPr txBox="1"/>
          <p:nvPr>
            <p:ph idx="9" type="title"/>
          </p:nvPr>
        </p:nvSpPr>
        <p:spPr>
          <a:xfrm>
            <a:off x="457225" y="3290850"/>
            <a:ext cx="1827300" cy="400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080" name="Google Shape;1080;p223"/>
          <p:cNvSpPr txBox="1"/>
          <p:nvPr>
            <p:ph idx="13" type="title"/>
          </p:nvPr>
        </p:nvSpPr>
        <p:spPr>
          <a:xfrm>
            <a:off x="2591325" y="3290850"/>
            <a:ext cx="1827300" cy="400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081" name="Google Shape;1081;p223"/>
          <p:cNvSpPr txBox="1"/>
          <p:nvPr>
            <p:ph idx="14" type="title"/>
          </p:nvPr>
        </p:nvSpPr>
        <p:spPr>
          <a:xfrm>
            <a:off x="4725425" y="3290850"/>
            <a:ext cx="1827300" cy="400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082" name="Google Shape;1082;p223"/>
          <p:cNvSpPr txBox="1"/>
          <p:nvPr>
            <p:ph idx="15" type="title"/>
          </p:nvPr>
        </p:nvSpPr>
        <p:spPr>
          <a:xfrm>
            <a:off x="6859525" y="3290850"/>
            <a:ext cx="1827300" cy="400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Tree>
  </p:cSld>
  <p:clrMapOvr>
    <a:masterClrMapping/>
  </p:clrMapOvr>
  <p:extLst>
    <p:ext uri="{DCECCB84-F9BA-43D5-87BE-67443E8EF086}">
      <p15:sldGuideLst>
        <p15:guide id="1" pos="2880">
          <p15:clr>
            <a:srgbClr val="E46962"/>
          </p15:clr>
        </p15:guide>
        <p15:guide id="2" orient="horz" pos="8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89" name="Shape 89"/>
        <p:cNvGrpSpPr/>
        <p:nvPr/>
      </p:nvGrpSpPr>
      <p:grpSpPr>
        <a:xfrm>
          <a:off x="0" y="0"/>
          <a:ext cx="0" cy="0"/>
          <a:chOff x="0" y="0"/>
          <a:chExt cx="0" cy="0"/>
        </a:xfrm>
      </p:grpSpPr>
      <p:sp>
        <p:nvSpPr>
          <p:cNvPr id="90" name="Google Shape;90;p23"/>
          <p:cNvSpPr/>
          <p:nvPr>
            <p:ph idx="2" type="pic"/>
          </p:nvPr>
        </p:nvSpPr>
        <p:spPr>
          <a:xfrm>
            <a:off x="0" y="2610000"/>
            <a:ext cx="9144000" cy="2533500"/>
          </a:xfrm>
          <a:prstGeom prst="roundRect">
            <a:avLst>
              <a:gd fmla="val 1254" name="adj"/>
            </a:avLst>
          </a:prstGeom>
          <a:noFill/>
          <a:ln>
            <a:noFill/>
          </a:ln>
        </p:spPr>
      </p:sp>
      <p:sp>
        <p:nvSpPr>
          <p:cNvPr id="91" name="Google Shape;91;p23"/>
          <p:cNvSpPr txBox="1"/>
          <p:nvPr>
            <p:ph type="title"/>
          </p:nvPr>
        </p:nvSpPr>
        <p:spPr>
          <a:xfrm>
            <a:off x="457200" y="1280850"/>
            <a:ext cx="3667500" cy="97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2" name="Google Shape;92;p23"/>
          <p:cNvSpPr txBox="1"/>
          <p:nvPr>
            <p:ph idx="1" type="subTitle"/>
          </p:nvPr>
        </p:nvSpPr>
        <p:spPr>
          <a:xfrm>
            <a:off x="457200" y="814050"/>
            <a:ext cx="3667500" cy="3906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3" name="Google Shape;93;p23"/>
          <p:cNvSpPr txBox="1"/>
          <p:nvPr>
            <p:ph idx="3" type="body"/>
          </p:nvPr>
        </p:nvSpPr>
        <p:spPr>
          <a:xfrm>
            <a:off x="4581600" y="457200"/>
            <a:ext cx="4105200" cy="2152800"/>
          </a:xfrm>
          <a:prstGeom prst="rect">
            <a:avLst/>
          </a:prstGeom>
        </p:spPr>
        <p:txBody>
          <a:bodyPr anchorCtr="0" anchor="t" bIns="91425"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bio">
  <p:cSld name="TITLE_AND_BODY_1_1">
    <p:bg>
      <p:bgPr>
        <a:solidFill>
          <a:schemeClr val="accent2"/>
        </a:solidFill>
      </p:bgPr>
    </p:bg>
    <p:spTree>
      <p:nvGrpSpPr>
        <p:cNvPr id="1083" name="Shape 1083"/>
        <p:cNvGrpSpPr/>
        <p:nvPr/>
      </p:nvGrpSpPr>
      <p:grpSpPr>
        <a:xfrm>
          <a:off x="0" y="0"/>
          <a:ext cx="0" cy="0"/>
          <a:chOff x="0" y="0"/>
          <a:chExt cx="0" cy="0"/>
        </a:xfrm>
      </p:grpSpPr>
      <p:sp>
        <p:nvSpPr>
          <p:cNvPr id="1084" name="Google Shape;1084;p224"/>
          <p:cNvSpPr/>
          <p:nvPr/>
        </p:nvSpPr>
        <p:spPr>
          <a:xfrm>
            <a:off x="4583975" y="0"/>
            <a:ext cx="45675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1085" name="Google Shape;1085;p224"/>
          <p:cNvSpPr/>
          <p:nvPr>
            <p:ph idx="2" type="pic"/>
          </p:nvPr>
        </p:nvSpPr>
        <p:spPr>
          <a:xfrm flipH="1">
            <a:off x="953803" y="1066100"/>
            <a:ext cx="2664300" cy="3002700"/>
          </a:xfrm>
          <a:prstGeom prst="rect">
            <a:avLst/>
          </a:prstGeom>
          <a:noFill/>
          <a:ln>
            <a:noFill/>
          </a:ln>
        </p:spPr>
      </p:sp>
      <p:sp>
        <p:nvSpPr>
          <p:cNvPr id="1086" name="Google Shape;1086;p224"/>
          <p:cNvSpPr txBox="1"/>
          <p:nvPr>
            <p:ph type="title"/>
          </p:nvPr>
        </p:nvSpPr>
        <p:spPr>
          <a:xfrm>
            <a:off x="5036975" y="847800"/>
            <a:ext cx="3661500" cy="957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87" name="Google Shape;1087;p224"/>
          <p:cNvSpPr txBox="1"/>
          <p:nvPr>
            <p:ph idx="1" type="subTitle"/>
          </p:nvPr>
        </p:nvSpPr>
        <p:spPr>
          <a:xfrm>
            <a:off x="5036975" y="457200"/>
            <a:ext cx="36615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088" name="Google Shape;1088;p224"/>
          <p:cNvSpPr txBox="1"/>
          <p:nvPr>
            <p:ph idx="3" type="body"/>
          </p:nvPr>
        </p:nvSpPr>
        <p:spPr>
          <a:xfrm>
            <a:off x="5036975" y="1925625"/>
            <a:ext cx="3661500" cy="27609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1">
  <p:cSld name="TITLE_1_1">
    <p:spTree>
      <p:nvGrpSpPr>
        <p:cNvPr id="1089" name="Shape 1089"/>
        <p:cNvGrpSpPr/>
        <p:nvPr/>
      </p:nvGrpSpPr>
      <p:grpSpPr>
        <a:xfrm>
          <a:off x="0" y="0"/>
          <a:ext cx="0" cy="0"/>
          <a:chOff x="0" y="0"/>
          <a:chExt cx="0" cy="0"/>
        </a:xfrm>
      </p:grpSpPr>
      <p:pic>
        <p:nvPicPr>
          <p:cNvPr id="1090" name="Google Shape;1090;p225" title="Mesh Holographic Gradients - Dark Gradient 22.png"/>
          <p:cNvPicPr preferRelativeResize="0"/>
          <p:nvPr/>
        </p:nvPicPr>
        <p:blipFill rotWithShape="1">
          <a:blip r:embed="rId2">
            <a:alphaModFix/>
          </a:blip>
          <a:srcRect b="0" l="0" r="0" t="0"/>
          <a:stretch/>
        </p:blipFill>
        <p:spPr>
          <a:xfrm>
            <a:off x="0" y="0"/>
            <a:ext cx="8229601" cy="4629148"/>
          </a:xfrm>
          <a:prstGeom prst="rect">
            <a:avLst/>
          </a:prstGeom>
          <a:noFill/>
          <a:ln>
            <a:noFill/>
          </a:ln>
        </p:spPr>
      </p:pic>
      <p:pic>
        <p:nvPicPr>
          <p:cNvPr id="1091" name="Google Shape;1091;p225"/>
          <p:cNvPicPr preferRelativeResize="0"/>
          <p:nvPr/>
        </p:nvPicPr>
        <p:blipFill rotWithShape="1">
          <a:blip r:embed="rId3">
            <a:alphaModFix/>
          </a:blip>
          <a:srcRect b="0" l="0" r="0" t="0"/>
          <a:stretch/>
        </p:blipFill>
        <p:spPr>
          <a:xfrm>
            <a:off x="457200" y="478425"/>
            <a:ext cx="284772" cy="351540"/>
          </a:xfrm>
          <a:prstGeom prst="rect">
            <a:avLst/>
          </a:prstGeom>
          <a:noFill/>
          <a:ln>
            <a:noFill/>
          </a:ln>
        </p:spPr>
      </p:pic>
      <p:sp>
        <p:nvSpPr>
          <p:cNvPr id="1092" name="Google Shape;1092;p225"/>
          <p:cNvSpPr txBox="1"/>
          <p:nvPr>
            <p:ph type="title"/>
          </p:nvPr>
        </p:nvSpPr>
        <p:spPr>
          <a:xfrm>
            <a:off x="457200" y="2632735"/>
            <a:ext cx="6862800" cy="15615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093" name="Google Shape;1093;p225"/>
          <p:cNvSpPr txBox="1"/>
          <p:nvPr>
            <p:ph idx="1" type="subTitle"/>
          </p:nvPr>
        </p:nvSpPr>
        <p:spPr>
          <a:xfrm>
            <a:off x="457200" y="4295700"/>
            <a:ext cx="6862800" cy="3906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1094" name="Shape 1094"/>
        <p:cNvGrpSpPr/>
        <p:nvPr/>
      </p:nvGrpSpPr>
      <p:grpSpPr>
        <a:xfrm>
          <a:off x="0" y="0"/>
          <a:ext cx="0" cy="0"/>
          <a:chOff x="0" y="0"/>
          <a:chExt cx="0" cy="0"/>
        </a:xfrm>
      </p:grpSpPr>
      <p:sp>
        <p:nvSpPr>
          <p:cNvPr id="1095" name="Google Shape;1095;p226"/>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96" name="Google Shape;1096;p226"/>
          <p:cNvSpPr txBox="1"/>
          <p:nvPr>
            <p:ph idx="1" type="body"/>
          </p:nvPr>
        </p:nvSpPr>
        <p:spPr>
          <a:xfrm>
            <a:off x="457200" y="1371975"/>
            <a:ext cx="4105200" cy="3314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Full width visual">
  <p:cSld name="TITLE_ONLY_1_1">
    <p:spTree>
      <p:nvGrpSpPr>
        <p:cNvPr id="1097" name="Shape 1097"/>
        <p:cNvGrpSpPr/>
        <p:nvPr/>
      </p:nvGrpSpPr>
      <p:grpSpPr>
        <a:xfrm>
          <a:off x="0" y="0"/>
          <a:ext cx="0" cy="0"/>
          <a:chOff x="0" y="0"/>
          <a:chExt cx="0" cy="0"/>
        </a:xfrm>
      </p:grpSpPr>
      <p:sp>
        <p:nvSpPr>
          <p:cNvPr id="1098" name="Google Shape;1098;p227"/>
          <p:cNvSpPr txBox="1"/>
          <p:nvPr>
            <p:ph idx="12" type="sldNum"/>
          </p:nvPr>
        </p:nvSpPr>
        <p:spPr>
          <a:xfrm>
            <a:off x="8572500" y="4572004"/>
            <a:ext cx="571500" cy="5715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099" name="Google Shape;1099;p227"/>
          <p:cNvSpPr txBox="1"/>
          <p:nvPr>
            <p:ph type="title"/>
          </p:nvPr>
        </p:nvSpPr>
        <p:spPr>
          <a:xfrm>
            <a:off x="571500" y="800100"/>
            <a:ext cx="8001000" cy="9144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100" name="Google Shape;1100;p227"/>
          <p:cNvSpPr/>
          <p:nvPr>
            <p:ph idx="2" type="pic"/>
          </p:nvPr>
        </p:nvSpPr>
        <p:spPr>
          <a:xfrm>
            <a:off x="944450" y="1711050"/>
            <a:ext cx="7283700" cy="2861100"/>
          </a:xfrm>
          <a:prstGeom prst="rect">
            <a:avLst/>
          </a:prstGeom>
          <a:noFill/>
          <a:ln>
            <a:noFill/>
          </a:ln>
        </p:spPr>
      </p:sp>
    </p:spTree>
  </p:cSld>
  <p:clrMapOvr>
    <a:masterClrMapping/>
  </p:clrMapOvr>
  <p:extLst>
    <p:ext uri="{DCECCB84-F9BA-43D5-87BE-67443E8EF086}">
      <p15:sldGuideLst>
        <p15:guide id="1" pos="595">
          <p15:clr>
            <a:srgbClr val="E46962"/>
          </p15:clr>
        </p15:guide>
        <p15:guide id="2" pos="5183">
          <p15:clr>
            <a:srgbClr val="E46962"/>
          </p15:clr>
        </p15:guide>
      </p15:sldGuideLst>
    </p:ext>
  </p:extLst>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2">
  <p:cSld name="TITLE_AND_BODY_4">
    <p:spTree>
      <p:nvGrpSpPr>
        <p:cNvPr id="1101" name="Shape 1101"/>
        <p:cNvGrpSpPr/>
        <p:nvPr/>
      </p:nvGrpSpPr>
      <p:grpSpPr>
        <a:xfrm>
          <a:off x="0" y="0"/>
          <a:ext cx="0" cy="0"/>
          <a:chOff x="0" y="0"/>
          <a:chExt cx="0" cy="0"/>
        </a:xfrm>
      </p:grpSpPr>
      <p:sp>
        <p:nvSpPr>
          <p:cNvPr id="1102" name="Google Shape;1102;p228"/>
          <p:cNvSpPr txBox="1"/>
          <p:nvPr>
            <p:ph idx="12" type="sldNum"/>
          </p:nvPr>
        </p:nvSpPr>
        <p:spPr>
          <a:xfrm>
            <a:off x="8572500" y="4572004"/>
            <a:ext cx="571500" cy="5715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03" name="Google Shape;1103;p228"/>
          <p:cNvSpPr txBox="1"/>
          <p:nvPr>
            <p:ph type="title"/>
          </p:nvPr>
        </p:nvSpPr>
        <p:spPr>
          <a:xfrm>
            <a:off x="571500" y="800100"/>
            <a:ext cx="3089700" cy="9144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104" name="Google Shape;1104;p228"/>
          <p:cNvSpPr txBox="1"/>
          <p:nvPr>
            <p:ph idx="1" type="body"/>
          </p:nvPr>
        </p:nvSpPr>
        <p:spPr>
          <a:xfrm>
            <a:off x="571500" y="1714500"/>
            <a:ext cx="3089700" cy="28575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1105" name="Shape 1105"/>
        <p:cNvGrpSpPr/>
        <p:nvPr/>
      </p:nvGrpSpPr>
      <p:grpSpPr>
        <a:xfrm>
          <a:off x="0" y="0"/>
          <a:ext cx="0" cy="0"/>
          <a:chOff x="0" y="0"/>
          <a:chExt cx="0" cy="0"/>
        </a:xfrm>
      </p:grpSpPr>
      <p:sp>
        <p:nvSpPr>
          <p:cNvPr id="1106" name="Google Shape;1106;p229"/>
          <p:cNvSpPr txBox="1"/>
          <p:nvPr>
            <p:ph idx="12" type="sldNum"/>
          </p:nvPr>
        </p:nvSpPr>
        <p:spPr>
          <a:xfrm>
            <a:off x="8572500" y="4572004"/>
            <a:ext cx="571500" cy="5715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07" name="Google Shape;1107;p229"/>
          <p:cNvSpPr txBox="1"/>
          <p:nvPr>
            <p:ph type="title"/>
          </p:nvPr>
        </p:nvSpPr>
        <p:spPr>
          <a:xfrm>
            <a:off x="571500" y="800100"/>
            <a:ext cx="8001000" cy="9144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1108" name="Shape 1108"/>
        <p:cNvGrpSpPr/>
        <p:nvPr/>
      </p:nvGrpSpPr>
      <p:grpSpPr>
        <a:xfrm>
          <a:off x="0" y="0"/>
          <a:ext cx="0" cy="0"/>
          <a:chOff x="0" y="0"/>
          <a:chExt cx="0" cy="0"/>
        </a:xfrm>
      </p:grpSpPr>
      <p:sp>
        <p:nvSpPr>
          <p:cNvPr id="1109" name="Google Shape;1109;p230"/>
          <p:cNvSpPr txBox="1"/>
          <p:nvPr>
            <p:ph idx="12" type="sldNum"/>
          </p:nvPr>
        </p:nvSpPr>
        <p:spPr>
          <a:xfrm>
            <a:off x="8572500" y="4572004"/>
            <a:ext cx="571500" cy="5715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10" name="Google Shape;1110;p230"/>
          <p:cNvSpPr txBox="1"/>
          <p:nvPr>
            <p:ph type="title"/>
          </p:nvPr>
        </p:nvSpPr>
        <p:spPr>
          <a:xfrm>
            <a:off x="571500" y="800100"/>
            <a:ext cx="3089700" cy="9144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111" name="Google Shape;1111;p230"/>
          <p:cNvSpPr txBox="1"/>
          <p:nvPr>
            <p:ph idx="1" type="body"/>
          </p:nvPr>
        </p:nvSpPr>
        <p:spPr>
          <a:xfrm>
            <a:off x="571500" y="1714500"/>
            <a:ext cx="3089700" cy="28575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CUSTOM_3_1">
    <p:spTree>
      <p:nvGrpSpPr>
        <p:cNvPr id="1112" name="Shape 1112"/>
        <p:cNvGrpSpPr/>
        <p:nvPr/>
      </p:nvGrpSpPr>
      <p:grpSpPr>
        <a:xfrm>
          <a:off x="0" y="0"/>
          <a:ext cx="0" cy="0"/>
          <a:chOff x="0" y="0"/>
          <a:chExt cx="0" cy="0"/>
        </a:xfrm>
      </p:grpSpPr>
      <p:sp>
        <p:nvSpPr>
          <p:cNvPr id="1113" name="Google Shape;1113;p231"/>
          <p:cNvSpPr txBox="1"/>
          <p:nvPr>
            <p:ph idx="1" type="subTitle"/>
          </p:nvPr>
        </p:nvSpPr>
        <p:spPr>
          <a:xfrm>
            <a:off x="571500" y="1714500"/>
            <a:ext cx="3093000" cy="3588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114" name="Google Shape;1114;p231"/>
          <p:cNvSpPr txBox="1"/>
          <p:nvPr>
            <p:ph type="title"/>
          </p:nvPr>
        </p:nvSpPr>
        <p:spPr>
          <a:xfrm>
            <a:off x="571500" y="800105"/>
            <a:ext cx="4000500" cy="9144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115" name="Google Shape;1115;p231"/>
          <p:cNvSpPr txBox="1"/>
          <p:nvPr>
            <p:ph idx="2" type="body"/>
          </p:nvPr>
        </p:nvSpPr>
        <p:spPr>
          <a:xfrm>
            <a:off x="571500" y="2166225"/>
            <a:ext cx="3093000" cy="24057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116" name="Google Shape;1116;p231"/>
          <p:cNvSpPr txBox="1"/>
          <p:nvPr>
            <p:ph idx="12" type="sldNum"/>
          </p:nvPr>
        </p:nvSpPr>
        <p:spPr>
          <a:xfrm>
            <a:off x="8572500" y="4572004"/>
            <a:ext cx="571500" cy="5715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6">
    <p:spTree>
      <p:nvGrpSpPr>
        <p:cNvPr id="1117" name="Shape 1117"/>
        <p:cNvGrpSpPr/>
        <p:nvPr/>
      </p:nvGrpSpPr>
      <p:grpSpPr>
        <a:xfrm>
          <a:off x="0" y="0"/>
          <a:ext cx="0" cy="0"/>
          <a:chOff x="0" y="0"/>
          <a:chExt cx="0" cy="0"/>
        </a:xfrm>
      </p:grpSpPr>
      <p:sp>
        <p:nvSpPr>
          <p:cNvPr id="1118" name="Google Shape;1118;p232"/>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1">
  <p:cSld name="TITLE_AND_TWO_COLUMNS_1_3_1">
    <p:spTree>
      <p:nvGrpSpPr>
        <p:cNvPr id="1119" name="Shape 1119"/>
        <p:cNvGrpSpPr/>
        <p:nvPr/>
      </p:nvGrpSpPr>
      <p:grpSpPr>
        <a:xfrm>
          <a:off x="0" y="0"/>
          <a:ext cx="0" cy="0"/>
          <a:chOff x="0" y="0"/>
          <a:chExt cx="0" cy="0"/>
        </a:xfrm>
      </p:grpSpPr>
      <p:sp>
        <p:nvSpPr>
          <p:cNvPr id="1120" name="Google Shape;1120;p2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21" name="Google Shape;1121;p233"/>
          <p:cNvSpPr txBox="1"/>
          <p:nvPr>
            <p:ph type="title"/>
          </p:nvPr>
        </p:nvSpPr>
        <p:spPr>
          <a:xfrm>
            <a:off x="607200" y="1026550"/>
            <a:ext cx="3936000" cy="536700"/>
          </a:xfrm>
          <a:prstGeom prst="rect">
            <a:avLst/>
          </a:prstGeom>
        </p:spPr>
        <p:txBody>
          <a:bodyPr anchorCtr="0" anchor="ctr" bIns="0" lIns="0" spcFirstLastPara="1" rIns="0" wrap="square" tIns="0">
            <a:spAutoFit/>
          </a:bodyPr>
          <a:lstStyle>
            <a:lvl1pPr lvl="0">
              <a:spcBef>
                <a:spcPts val="0"/>
              </a:spcBef>
              <a:spcAft>
                <a:spcPts val="0"/>
              </a:spcAft>
              <a:buSzPts val="3000"/>
              <a:buNone/>
              <a:defRPr b="1" sz="18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122" name="Google Shape;1122;p233"/>
          <p:cNvSpPr txBox="1"/>
          <p:nvPr>
            <p:ph idx="1" type="body"/>
          </p:nvPr>
        </p:nvSpPr>
        <p:spPr>
          <a:xfrm>
            <a:off x="607200" y="3168725"/>
            <a:ext cx="1951500" cy="14520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123" name="Google Shape;1123;p233"/>
          <p:cNvSpPr txBox="1"/>
          <p:nvPr>
            <p:ph idx="2" type="body"/>
          </p:nvPr>
        </p:nvSpPr>
        <p:spPr>
          <a:xfrm>
            <a:off x="2759850" y="3168725"/>
            <a:ext cx="1951500" cy="14520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124" name="Google Shape;1124;p233"/>
          <p:cNvSpPr txBox="1"/>
          <p:nvPr>
            <p:ph idx="3" type="body"/>
          </p:nvPr>
        </p:nvSpPr>
        <p:spPr>
          <a:xfrm>
            <a:off x="4912500" y="3168725"/>
            <a:ext cx="1951500" cy="14520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125" name="Google Shape;1125;p233"/>
          <p:cNvSpPr txBox="1"/>
          <p:nvPr>
            <p:ph idx="4" type="subTitle"/>
          </p:nvPr>
        </p:nvSpPr>
        <p:spPr>
          <a:xfrm>
            <a:off x="607200" y="2776175"/>
            <a:ext cx="1951500" cy="3588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6" name="Google Shape;1126;p233"/>
          <p:cNvSpPr txBox="1"/>
          <p:nvPr>
            <p:ph idx="5" type="subTitle"/>
          </p:nvPr>
        </p:nvSpPr>
        <p:spPr>
          <a:xfrm>
            <a:off x="4912500" y="2776175"/>
            <a:ext cx="1951500" cy="3588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7" name="Google Shape;1127;p233"/>
          <p:cNvSpPr txBox="1"/>
          <p:nvPr>
            <p:ph idx="6" type="subTitle"/>
          </p:nvPr>
        </p:nvSpPr>
        <p:spPr>
          <a:xfrm>
            <a:off x="2759850" y="2776175"/>
            <a:ext cx="1951500" cy="3588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24"/>
          <p:cNvSpPr txBox="1"/>
          <p:nvPr>
            <p:ph type="title"/>
          </p:nvPr>
        </p:nvSpPr>
        <p:spPr>
          <a:xfrm>
            <a:off x="457200" y="457200"/>
            <a:ext cx="5010300" cy="15615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96" name="Google Shape;96;p24"/>
          <p:cNvSpPr txBox="1"/>
          <p:nvPr>
            <p:ph idx="1" type="subTitle"/>
          </p:nvPr>
        </p:nvSpPr>
        <p:spPr>
          <a:xfrm>
            <a:off x="457200" y="2018700"/>
            <a:ext cx="5010300" cy="3906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CUSTOM_7">
    <p:spTree>
      <p:nvGrpSpPr>
        <p:cNvPr id="1128" name="Shape 1128"/>
        <p:cNvGrpSpPr/>
        <p:nvPr/>
      </p:nvGrpSpPr>
      <p:grpSpPr>
        <a:xfrm>
          <a:off x="0" y="0"/>
          <a:ext cx="0" cy="0"/>
          <a:chOff x="0" y="0"/>
          <a:chExt cx="0" cy="0"/>
        </a:xfrm>
      </p:grpSpPr>
      <p:sp>
        <p:nvSpPr>
          <p:cNvPr id="1129" name="Google Shape;1129;p234"/>
          <p:cNvSpPr txBox="1"/>
          <p:nvPr>
            <p:ph idx="1" type="subTitle"/>
          </p:nvPr>
        </p:nvSpPr>
        <p:spPr>
          <a:xfrm>
            <a:off x="571500" y="4262700"/>
            <a:ext cx="3259200" cy="309300"/>
          </a:xfrm>
          <a:prstGeom prst="rect">
            <a:avLst/>
          </a:prstGeom>
          <a:solidFill>
            <a:schemeClr val="accent6"/>
          </a:solidFill>
        </p:spPr>
        <p:txBody>
          <a:bodyPr anchorCtr="0" anchor="ctr" bIns="91425" lIns="91425" spcFirstLastPara="1" rIns="91425" wrap="square" tIns="91425">
            <a:spAutoFit/>
          </a:bodyPr>
          <a:lstStyle>
            <a:lvl1pPr lvl="0">
              <a:spcBef>
                <a:spcPts val="0"/>
              </a:spcBef>
              <a:spcAft>
                <a:spcPts val="0"/>
              </a:spcAft>
              <a:buSzPts val="14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0" name="Google Shape;1130;p234"/>
          <p:cNvSpPr txBox="1"/>
          <p:nvPr>
            <p:ph type="title"/>
          </p:nvPr>
        </p:nvSpPr>
        <p:spPr>
          <a:xfrm>
            <a:off x="571500" y="800100"/>
            <a:ext cx="4000500" cy="9144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131" name="Google Shape;1131;p234"/>
          <p:cNvSpPr txBox="1"/>
          <p:nvPr>
            <p:ph idx="12" type="sldNum"/>
          </p:nvPr>
        </p:nvSpPr>
        <p:spPr>
          <a:xfrm>
            <a:off x="8572500" y="4572004"/>
            <a:ext cx="571500" cy="5715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guide id="2" pos="576">
          <p15:clr>
            <a:srgbClr val="E46962"/>
          </p15:clr>
        </p15:guide>
      </p15:sldGuideLst>
    </p:ext>
  </p:extLst>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CUSTOM_8_1">
    <p:spTree>
      <p:nvGrpSpPr>
        <p:cNvPr id="1132" name="Shape 1132"/>
        <p:cNvGrpSpPr/>
        <p:nvPr/>
      </p:nvGrpSpPr>
      <p:grpSpPr>
        <a:xfrm>
          <a:off x="0" y="0"/>
          <a:ext cx="0" cy="0"/>
          <a:chOff x="0" y="0"/>
          <a:chExt cx="0" cy="0"/>
        </a:xfrm>
      </p:grpSpPr>
      <p:sp>
        <p:nvSpPr>
          <p:cNvPr id="1133" name="Google Shape;1133;p235"/>
          <p:cNvSpPr txBox="1"/>
          <p:nvPr>
            <p:ph type="title"/>
          </p:nvPr>
        </p:nvSpPr>
        <p:spPr>
          <a:xfrm>
            <a:off x="5139900" y="1823725"/>
            <a:ext cx="3089700" cy="17433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400"/>
              <a:buFont typeface="Poppins SemiBold"/>
              <a:buNone/>
              <a:defRPr b="0" sz="14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p:txBody>
      </p:sp>
      <p:sp>
        <p:nvSpPr>
          <p:cNvPr id="1134" name="Google Shape;1134;p235"/>
          <p:cNvSpPr txBox="1"/>
          <p:nvPr>
            <p:ph idx="2" type="title"/>
          </p:nvPr>
        </p:nvSpPr>
        <p:spPr>
          <a:xfrm>
            <a:off x="571500" y="800100"/>
            <a:ext cx="3089700" cy="9144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135" name="Google Shape;1135;p235"/>
          <p:cNvSpPr txBox="1"/>
          <p:nvPr>
            <p:ph idx="1" type="body"/>
          </p:nvPr>
        </p:nvSpPr>
        <p:spPr>
          <a:xfrm>
            <a:off x="571500" y="1714500"/>
            <a:ext cx="3089700" cy="28575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1136" name="Google Shape;1136;p235"/>
          <p:cNvSpPr txBox="1"/>
          <p:nvPr>
            <p:ph idx="3" type="title"/>
          </p:nvPr>
        </p:nvSpPr>
        <p:spPr>
          <a:xfrm>
            <a:off x="5139900" y="4108200"/>
            <a:ext cx="3089700" cy="2319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000"/>
              <a:buFont typeface="Poppins SemiBold"/>
              <a:buNone/>
              <a:defRPr b="0" sz="10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1137" name="Google Shape;1137;p235"/>
          <p:cNvSpPr txBox="1"/>
          <p:nvPr>
            <p:ph idx="4" type="body"/>
          </p:nvPr>
        </p:nvSpPr>
        <p:spPr>
          <a:xfrm>
            <a:off x="5139900" y="4340100"/>
            <a:ext cx="3089700" cy="2319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Clr>
                <a:schemeClr val="lt1"/>
              </a:buClr>
              <a:buSzPts val="1000"/>
              <a:buFont typeface="Lato"/>
              <a:buChar char="●"/>
              <a:defRPr sz="1000">
                <a:solidFill>
                  <a:schemeClr val="lt1"/>
                </a:solidFill>
                <a:latin typeface="Lato"/>
                <a:ea typeface="Lato"/>
                <a:cs typeface="Lato"/>
                <a:sym typeface="Lato"/>
              </a:defRPr>
            </a:lvl1pPr>
            <a:lvl2pPr indent="-292100" lvl="1" marL="914400">
              <a:lnSpc>
                <a:spcPct val="115000"/>
              </a:lnSpc>
              <a:spcBef>
                <a:spcPts val="1000"/>
              </a:spcBef>
              <a:spcAft>
                <a:spcPts val="0"/>
              </a:spcAft>
              <a:buClr>
                <a:schemeClr val="lt1"/>
              </a:buClr>
              <a:buSzPts val="1000"/>
              <a:buFont typeface="Lato"/>
              <a:buChar char="○"/>
              <a:defRPr sz="1000">
                <a:solidFill>
                  <a:schemeClr val="lt1"/>
                </a:solidFill>
                <a:latin typeface="Lato"/>
                <a:ea typeface="Lato"/>
                <a:cs typeface="Lato"/>
                <a:sym typeface="Lato"/>
              </a:defRPr>
            </a:lvl2pPr>
            <a:lvl3pPr indent="-317500" lvl="2" marL="1371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a:lnSpc>
                <a:spcPct val="115000"/>
              </a:lnSpc>
              <a:spcBef>
                <a:spcPts val="1000"/>
              </a:spcBef>
              <a:spcAft>
                <a:spcPts val="1000"/>
              </a:spcAft>
              <a:buClr>
                <a:schemeClr val="lt1"/>
              </a:buClr>
              <a:buSzPts val="1400"/>
              <a:buFont typeface="Lato"/>
              <a:buChar char="■"/>
              <a:defRPr>
                <a:solidFill>
                  <a:schemeClr val="lt1"/>
                </a:solidFill>
                <a:latin typeface="Lato"/>
                <a:ea typeface="Lato"/>
                <a:cs typeface="Lato"/>
                <a:sym typeface="Lato"/>
              </a:defRPr>
            </a:lvl9pPr>
          </a:lstStyle>
          <a:p/>
        </p:txBody>
      </p:sp>
      <p:sp>
        <p:nvSpPr>
          <p:cNvPr id="1138" name="Google Shape;1138;p235"/>
          <p:cNvSpPr txBox="1"/>
          <p:nvPr>
            <p:ph idx="12" type="sldNum"/>
          </p:nvPr>
        </p:nvSpPr>
        <p:spPr>
          <a:xfrm>
            <a:off x="8572500" y="4572004"/>
            <a:ext cx="571500" cy="5715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76">
          <p15:clr>
            <a:srgbClr val="E46962"/>
          </p15:clr>
        </p15:guide>
        <p15:guide id="2" pos="5184">
          <p15:clr>
            <a:srgbClr val="E46962"/>
          </p15:clr>
        </p15:guide>
      </p15:sldGuideLst>
    </p:ext>
  </p:extLst>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TITLE_AND_BODY_1_1_1">
    <p:spTree>
      <p:nvGrpSpPr>
        <p:cNvPr id="1139" name="Shape 1139"/>
        <p:cNvGrpSpPr/>
        <p:nvPr/>
      </p:nvGrpSpPr>
      <p:grpSpPr>
        <a:xfrm>
          <a:off x="0" y="0"/>
          <a:ext cx="0" cy="0"/>
          <a:chOff x="0" y="0"/>
          <a:chExt cx="0" cy="0"/>
        </a:xfrm>
      </p:grpSpPr>
      <p:sp>
        <p:nvSpPr>
          <p:cNvPr id="1140" name="Google Shape;1140;p236"/>
          <p:cNvSpPr txBox="1"/>
          <p:nvPr>
            <p:ph idx="12" type="sldNum"/>
          </p:nvPr>
        </p:nvSpPr>
        <p:spPr>
          <a:xfrm>
            <a:off x="8572500" y="4572004"/>
            <a:ext cx="571500" cy="5715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41" name="Google Shape;1141;p236"/>
          <p:cNvSpPr txBox="1"/>
          <p:nvPr>
            <p:ph type="title"/>
          </p:nvPr>
        </p:nvSpPr>
        <p:spPr>
          <a:xfrm>
            <a:off x="571500" y="800105"/>
            <a:ext cx="4000500" cy="9144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142" name="Google Shape;1142;p236"/>
          <p:cNvSpPr txBox="1"/>
          <p:nvPr>
            <p:ph idx="1" type="body"/>
          </p:nvPr>
        </p:nvSpPr>
        <p:spPr>
          <a:xfrm>
            <a:off x="571500" y="2166225"/>
            <a:ext cx="3093000" cy="24057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143" name="Google Shape;1143;p236"/>
          <p:cNvSpPr txBox="1"/>
          <p:nvPr>
            <p:ph idx="2" type="body"/>
          </p:nvPr>
        </p:nvSpPr>
        <p:spPr>
          <a:xfrm>
            <a:off x="4572000" y="2166225"/>
            <a:ext cx="3093000" cy="24057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144" name="Google Shape;1144;p236"/>
          <p:cNvSpPr txBox="1"/>
          <p:nvPr>
            <p:ph idx="3" type="subTitle"/>
          </p:nvPr>
        </p:nvSpPr>
        <p:spPr>
          <a:xfrm>
            <a:off x="571500" y="1714500"/>
            <a:ext cx="3093000" cy="3588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145" name="Google Shape;1145;p236"/>
          <p:cNvSpPr txBox="1"/>
          <p:nvPr>
            <p:ph idx="4" type="subTitle"/>
          </p:nvPr>
        </p:nvSpPr>
        <p:spPr>
          <a:xfrm>
            <a:off x="4572000" y="1714500"/>
            <a:ext cx="3093000" cy="3588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bullet point 2 1">
  <p:cSld name="CUSTOM_1_1_1_1_4">
    <p:spTree>
      <p:nvGrpSpPr>
        <p:cNvPr id="1146" name="Shape 1146"/>
        <p:cNvGrpSpPr/>
        <p:nvPr/>
      </p:nvGrpSpPr>
      <p:grpSpPr>
        <a:xfrm>
          <a:off x="0" y="0"/>
          <a:ext cx="0" cy="0"/>
          <a:chOff x="0" y="0"/>
          <a:chExt cx="0" cy="0"/>
        </a:xfrm>
      </p:grpSpPr>
      <p:sp>
        <p:nvSpPr>
          <p:cNvPr id="1147" name="Google Shape;1147;p237"/>
          <p:cNvSpPr txBox="1"/>
          <p:nvPr>
            <p:ph type="title"/>
          </p:nvPr>
        </p:nvSpPr>
        <p:spPr>
          <a:xfrm>
            <a:off x="607200" y="1000729"/>
            <a:ext cx="3936000" cy="538800"/>
          </a:xfrm>
          <a:prstGeom prst="rect">
            <a:avLst/>
          </a:prstGeom>
        </p:spPr>
        <p:txBody>
          <a:bodyPr anchorCtr="0" anchor="ctr" bIns="0" lIns="0" spcFirstLastPara="1" rIns="0" wrap="square" tIns="0">
            <a:spAutoFit/>
          </a:bodyPr>
          <a:lstStyle>
            <a:lvl1pPr lvl="0">
              <a:spcBef>
                <a:spcPts val="0"/>
              </a:spcBef>
              <a:spcAft>
                <a:spcPts val="0"/>
              </a:spcAft>
              <a:buSzPts val="3000"/>
              <a:buNone/>
              <a:defRPr b="1" sz="20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148" name="Google Shape;1148;p237"/>
          <p:cNvSpPr txBox="1"/>
          <p:nvPr>
            <p:ph idx="1" type="body"/>
          </p:nvPr>
        </p:nvSpPr>
        <p:spPr>
          <a:xfrm>
            <a:off x="607200" y="1565350"/>
            <a:ext cx="4607400" cy="30423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3">
  <p:cSld name="TITLE_AND_BODY_5">
    <p:spTree>
      <p:nvGrpSpPr>
        <p:cNvPr id="1149" name="Shape 1149"/>
        <p:cNvGrpSpPr/>
        <p:nvPr/>
      </p:nvGrpSpPr>
      <p:grpSpPr>
        <a:xfrm>
          <a:off x="0" y="0"/>
          <a:ext cx="0" cy="0"/>
          <a:chOff x="0" y="0"/>
          <a:chExt cx="0" cy="0"/>
        </a:xfrm>
      </p:grpSpPr>
      <p:sp>
        <p:nvSpPr>
          <p:cNvPr id="1150" name="Google Shape;1150;p2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51" name="Google Shape;1151;p238"/>
          <p:cNvSpPr txBox="1"/>
          <p:nvPr>
            <p:ph type="title"/>
          </p:nvPr>
        </p:nvSpPr>
        <p:spPr>
          <a:xfrm>
            <a:off x="571500" y="800100"/>
            <a:ext cx="3089700" cy="9144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152" name="Google Shape;1152;p238"/>
          <p:cNvSpPr txBox="1"/>
          <p:nvPr>
            <p:ph idx="1" type="body"/>
          </p:nvPr>
        </p:nvSpPr>
        <p:spPr>
          <a:xfrm>
            <a:off x="571500" y="1714500"/>
            <a:ext cx="3089700" cy="28575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1">
  <p:cSld name="TITLE_AND_BODY_3_1">
    <p:spTree>
      <p:nvGrpSpPr>
        <p:cNvPr id="1153" name="Shape 1153"/>
        <p:cNvGrpSpPr/>
        <p:nvPr/>
      </p:nvGrpSpPr>
      <p:grpSpPr>
        <a:xfrm>
          <a:off x="0" y="0"/>
          <a:ext cx="0" cy="0"/>
          <a:chOff x="0" y="0"/>
          <a:chExt cx="0" cy="0"/>
        </a:xfrm>
      </p:grpSpPr>
      <p:sp>
        <p:nvSpPr>
          <p:cNvPr id="1154" name="Google Shape;1154;p239"/>
          <p:cNvSpPr txBox="1"/>
          <p:nvPr>
            <p:ph idx="12" type="sldNum"/>
          </p:nvPr>
        </p:nvSpPr>
        <p:spPr>
          <a:xfrm>
            <a:off x="8572500" y="4572004"/>
            <a:ext cx="571500" cy="5715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155" name="Google Shape;1155;p239"/>
          <p:cNvSpPr txBox="1"/>
          <p:nvPr>
            <p:ph type="title"/>
          </p:nvPr>
        </p:nvSpPr>
        <p:spPr>
          <a:xfrm>
            <a:off x="571500" y="800100"/>
            <a:ext cx="30897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1156" name="Google Shape;1156;p239"/>
          <p:cNvSpPr txBox="1"/>
          <p:nvPr>
            <p:ph idx="1" type="body"/>
          </p:nvPr>
        </p:nvSpPr>
        <p:spPr>
          <a:xfrm>
            <a:off x="571500" y="1714500"/>
            <a:ext cx="3089700" cy="28575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p:cSld name="Cover without logo 2_1_1">
    <p:bg>
      <p:bgPr>
        <a:solidFill>
          <a:srgbClr val="07182C"/>
        </a:solidFill>
      </p:bgPr>
    </p:bg>
    <p:spTree>
      <p:nvGrpSpPr>
        <p:cNvPr id="1157" name="Shape 1157"/>
        <p:cNvGrpSpPr/>
        <p:nvPr/>
      </p:nvGrpSpPr>
      <p:grpSpPr>
        <a:xfrm>
          <a:off x="0" y="0"/>
          <a:ext cx="0" cy="0"/>
          <a:chOff x="0" y="0"/>
          <a:chExt cx="0" cy="0"/>
        </a:xfrm>
      </p:grpSpPr>
      <p:pic>
        <p:nvPicPr>
          <p:cNvPr id="1158" name="Google Shape;1158;p240" title="Mesh Holographic Gradients - Dark Gradient 22.png"/>
          <p:cNvPicPr preferRelativeResize="0"/>
          <p:nvPr/>
        </p:nvPicPr>
        <p:blipFill rotWithShape="1">
          <a:blip r:embed="rId2">
            <a:alphaModFix/>
          </a:blip>
          <a:srcRect b="0" l="0" r="0" t="0"/>
          <a:stretch/>
        </p:blipFill>
        <p:spPr>
          <a:xfrm flipH="1" rot="10800000">
            <a:off x="0" y="514351"/>
            <a:ext cx="8229601" cy="4629148"/>
          </a:xfrm>
          <a:prstGeom prst="rect">
            <a:avLst/>
          </a:prstGeom>
          <a:noFill/>
          <a:ln>
            <a:noFill/>
          </a:ln>
        </p:spPr>
      </p:pic>
      <p:sp>
        <p:nvSpPr>
          <p:cNvPr id="1159" name="Google Shape;1159;p240"/>
          <p:cNvSpPr txBox="1"/>
          <p:nvPr>
            <p:ph type="title"/>
          </p:nvPr>
        </p:nvSpPr>
        <p:spPr>
          <a:xfrm>
            <a:off x="457200" y="457200"/>
            <a:ext cx="6862800" cy="15615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160" name="Google Shape;1160;p240"/>
          <p:cNvSpPr txBox="1"/>
          <p:nvPr>
            <p:ph idx="1" type="subTitle"/>
          </p:nvPr>
        </p:nvSpPr>
        <p:spPr>
          <a:xfrm>
            <a:off x="457200" y="2018700"/>
            <a:ext cx="6862800" cy="3906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1">
    <p:bg>
      <p:bgPr>
        <a:solidFill>
          <a:schemeClr val="lt2"/>
        </a:solidFill>
      </p:bgPr>
    </p:bg>
    <p:spTree>
      <p:nvGrpSpPr>
        <p:cNvPr id="1161" name="Shape 1161"/>
        <p:cNvGrpSpPr/>
        <p:nvPr/>
      </p:nvGrpSpPr>
      <p:grpSpPr>
        <a:xfrm>
          <a:off x="0" y="0"/>
          <a:ext cx="0" cy="0"/>
          <a:chOff x="0" y="0"/>
          <a:chExt cx="0" cy="0"/>
        </a:xfrm>
      </p:grpSpPr>
      <p:sp>
        <p:nvSpPr>
          <p:cNvPr id="1162" name="Google Shape;1162;p241"/>
          <p:cNvSpPr txBox="1"/>
          <p:nvPr>
            <p:ph idx="1" type="subTitle"/>
          </p:nvPr>
        </p:nvSpPr>
        <p:spPr>
          <a:xfrm>
            <a:off x="6600775" y="2561222"/>
            <a:ext cx="1877400" cy="485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1163" name="Google Shape;1163;p241"/>
          <p:cNvSpPr txBox="1"/>
          <p:nvPr>
            <p:ph idx="2" type="body"/>
          </p:nvPr>
        </p:nvSpPr>
        <p:spPr>
          <a:xfrm>
            <a:off x="3479850" y="4132200"/>
            <a:ext cx="2271000" cy="778200"/>
          </a:xfrm>
          <a:prstGeom prst="rect">
            <a:avLst/>
          </a:prstGeom>
        </p:spPr>
        <p:txBody>
          <a:bodyPr anchorCtr="0" anchor="t" bIns="91425" lIns="0" spcFirstLastPara="1" rIns="0" wrap="square" tIns="0">
            <a:spAutoFit/>
          </a:bodyPr>
          <a:lstStyle>
            <a:lvl1pPr indent="-304800" lvl="0" marL="457200" algn="ctr">
              <a:spcBef>
                <a:spcPts val="0"/>
              </a:spcBef>
              <a:spcAft>
                <a:spcPts val="0"/>
              </a:spcAft>
              <a:buClr>
                <a:schemeClr val="lt1"/>
              </a:buClr>
              <a:buSzPts val="1200"/>
              <a:buFont typeface="IBM Plex Sans"/>
              <a:buChar char="●"/>
              <a:defRPr sz="1200">
                <a:solidFill>
                  <a:schemeClr val="lt1"/>
                </a:solidFill>
              </a:defRPr>
            </a:lvl1pPr>
            <a:lvl2pPr indent="-304800" lvl="1" marL="914400" algn="ctr">
              <a:spcBef>
                <a:spcPts val="1200"/>
              </a:spcBef>
              <a:spcAft>
                <a:spcPts val="0"/>
              </a:spcAft>
              <a:buClr>
                <a:schemeClr val="lt1"/>
              </a:buClr>
              <a:buSzPts val="1200"/>
              <a:buFont typeface="IBM Plex Sans"/>
              <a:buChar char="○"/>
              <a:defRPr sz="1200">
                <a:solidFill>
                  <a:schemeClr val="lt1"/>
                </a:solidFill>
              </a:defRPr>
            </a:lvl2pPr>
            <a:lvl3pPr indent="-304800" lvl="2" marL="1371600" algn="ctr">
              <a:spcBef>
                <a:spcPts val="1200"/>
              </a:spcBef>
              <a:spcAft>
                <a:spcPts val="0"/>
              </a:spcAft>
              <a:buClr>
                <a:schemeClr val="lt1"/>
              </a:buClr>
              <a:buSzPts val="1200"/>
              <a:buFont typeface="IBM Plex Sans"/>
              <a:buChar char="■"/>
              <a:defRPr sz="1200">
                <a:solidFill>
                  <a:schemeClr val="lt1"/>
                </a:solidFill>
              </a:defRPr>
            </a:lvl3pPr>
            <a:lvl4pPr indent="-304800" lvl="3" marL="1828800" algn="ctr">
              <a:spcBef>
                <a:spcPts val="1200"/>
              </a:spcBef>
              <a:spcAft>
                <a:spcPts val="0"/>
              </a:spcAft>
              <a:buClr>
                <a:schemeClr val="lt1"/>
              </a:buClr>
              <a:buSzPts val="1200"/>
              <a:buFont typeface="IBM Plex Sans"/>
              <a:buChar char="●"/>
              <a:defRPr sz="1200">
                <a:solidFill>
                  <a:schemeClr val="lt1"/>
                </a:solidFill>
              </a:defRPr>
            </a:lvl4pPr>
            <a:lvl5pPr indent="-304800" lvl="4" marL="2286000" algn="ctr">
              <a:spcBef>
                <a:spcPts val="1200"/>
              </a:spcBef>
              <a:spcAft>
                <a:spcPts val="0"/>
              </a:spcAft>
              <a:buClr>
                <a:schemeClr val="lt1"/>
              </a:buClr>
              <a:buSzPts val="1200"/>
              <a:buFont typeface="IBM Plex Sans"/>
              <a:buChar char="○"/>
              <a:defRPr sz="1200">
                <a:solidFill>
                  <a:schemeClr val="lt1"/>
                </a:solidFill>
              </a:defRPr>
            </a:lvl5pPr>
            <a:lvl6pPr indent="-304800" lvl="5" marL="2743200" algn="ctr">
              <a:spcBef>
                <a:spcPts val="1200"/>
              </a:spcBef>
              <a:spcAft>
                <a:spcPts val="0"/>
              </a:spcAft>
              <a:buClr>
                <a:schemeClr val="lt1"/>
              </a:buClr>
              <a:buSzPts val="1200"/>
              <a:buFont typeface="IBM Plex Sans"/>
              <a:buChar char="■"/>
              <a:defRPr sz="1200">
                <a:solidFill>
                  <a:schemeClr val="lt1"/>
                </a:solidFill>
              </a:defRPr>
            </a:lvl6pPr>
            <a:lvl7pPr indent="-304800" lvl="6" marL="3200400" algn="ctr">
              <a:spcBef>
                <a:spcPts val="1200"/>
              </a:spcBef>
              <a:spcAft>
                <a:spcPts val="0"/>
              </a:spcAft>
              <a:buClr>
                <a:schemeClr val="lt1"/>
              </a:buClr>
              <a:buSzPts val="1200"/>
              <a:buFont typeface="IBM Plex Sans"/>
              <a:buChar char="●"/>
              <a:defRPr sz="1200">
                <a:solidFill>
                  <a:schemeClr val="lt1"/>
                </a:solidFill>
              </a:defRPr>
            </a:lvl7pPr>
            <a:lvl8pPr indent="-304800" lvl="7" marL="3657600" algn="ctr">
              <a:spcBef>
                <a:spcPts val="1200"/>
              </a:spcBef>
              <a:spcAft>
                <a:spcPts val="0"/>
              </a:spcAft>
              <a:buClr>
                <a:schemeClr val="lt1"/>
              </a:buClr>
              <a:buSzPts val="1200"/>
              <a:buFont typeface="IBM Plex Sans"/>
              <a:buChar char="○"/>
              <a:defRPr sz="1200">
                <a:solidFill>
                  <a:schemeClr val="lt1"/>
                </a:solidFill>
              </a:defRPr>
            </a:lvl8pPr>
            <a:lvl9pPr indent="-304800" lvl="8" marL="4114800" algn="ctr">
              <a:spcBef>
                <a:spcPts val="1200"/>
              </a:spcBef>
              <a:spcAft>
                <a:spcPts val="1200"/>
              </a:spcAft>
              <a:buClr>
                <a:schemeClr val="lt1"/>
              </a:buClr>
              <a:buSzPts val="1200"/>
              <a:buFont typeface="IBM Plex Sans"/>
              <a:buChar char="■"/>
              <a:defRPr sz="1200">
                <a:solidFill>
                  <a:schemeClr val="lt1"/>
                </a:solidFill>
              </a:defRPr>
            </a:lvl9pPr>
          </a:lstStyle>
          <a:p/>
        </p:txBody>
      </p:sp>
      <p:sp>
        <p:nvSpPr>
          <p:cNvPr id="1164" name="Google Shape;1164;p241"/>
          <p:cNvSpPr txBox="1"/>
          <p:nvPr>
            <p:ph idx="3" type="subTitle"/>
          </p:nvPr>
        </p:nvSpPr>
        <p:spPr>
          <a:xfrm>
            <a:off x="440575" y="2672701"/>
            <a:ext cx="2366700" cy="2583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1165" name="Google Shape;1165;p241"/>
          <p:cNvSpPr txBox="1"/>
          <p:nvPr>
            <p:ph idx="4" type="body"/>
          </p:nvPr>
        </p:nvSpPr>
        <p:spPr>
          <a:xfrm>
            <a:off x="436800" y="3140767"/>
            <a:ext cx="2366700" cy="1771500"/>
          </a:xfrm>
          <a:prstGeom prst="rect">
            <a:avLst/>
          </a:prstGeom>
        </p:spPr>
        <p:txBody>
          <a:bodyPr anchorCtr="0" anchor="t" bIns="91425" lIns="0" spcFirstLastPara="1" rIns="0" wrap="square" tIns="0">
            <a:spAutoFit/>
          </a:bodyPr>
          <a:lstStyle>
            <a:lvl1pPr indent="-292100" lvl="0" marL="457200">
              <a:spcBef>
                <a:spcPts val="0"/>
              </a:spcBef>
              <a:spcAft>
                <a:spcPts val="0"/>
              </a:spcAft>
              <a:buClr>
                <a:schemeClr val="lt1"/>
              </a:buClr>
              <a:buSzPts val="1000"/>
              <a:buFont typeface="IBM Plex Sans"/>
              <a:buChar char="●"/>
              <a:defRPr>
                <a:solidFill>
                  <a:schemeClr val="lt1"/>
                </a:solidFill>
              </a:defRPr>
            </a:lvl1pPr>
            <a:lvl2pPr indent="-292100" lvl="1" marL="914400">
              <a:spcBef>
                <a:spcPts val="1200"/>
              </a:spcBef>
              <a:spcAft>
                <a:spcPts val="0"/>
              </a:spcAft>
              <a:buClr>
                <a:schemeClr val="lt1"/>
              </a:buClr>
              <a:buSzPts val="1000"/>
              <a:buFont typeface="IBM Plex Sans"/>
              <a:buChar char="○"/>
              <a:defRPr>
                <a:solidFill>
                  <a:schemeClr val="lt1"/>
                </a:solidFill>
              </a:defRPr>
            </a:lvl2pPr>
            <a:lvl3pPr indent="-292100" lvl="2" marL="1371600">
              <a:spcBef>
                <a:spcPts val="1200"/>
              </a:spcBef>
              <a:spcAft>
                <a:spcPts val="0"/>
              </a:spcAft>
              <a:buClr>
                <a:schemeClr val="lt1"/>
              </a:buClr>
              <a:buSzPts val="1000"/>
              <a:buFont typeface="IBM Plex Sans"/>
              <a:buChar char="■"/>
              <a:defRPr>
                <a:solidFill>
                  <a:schemeClr val="lt1"/>
                </a:solidFill>
              </a:defRPr>
            </a:lvl3pPr>
            <a:lvl4pPr indent="-292100" lvl="3" marL="1828800">
              <a:spcBef>
                <a:spcPts val="1200"/>
              </a:spcBef>
              <a:spcAft>
                <a:spcPts val="0"/>
              </a:spcAft>
              <a:buClr>
                <a:schemeClr val="lt1"/>
              </a:buClr>
              <a:buSzPts val="1000"/>
              <a:buFont typeface="IBM Plex Sans"/>
              <a:buChar char="●"/>
              <a:defRPr>
                <a:solidFill>
                  <a:schemeClr val="lt1"/>
                </a:solidFill>
              </a:defRPr>
            </a:lvl4pPr>
            <a:lvl5pPr indent="-292100" lvl="4" marL="2286000">
              <a:spcBef>
                <a:spcPts val="1200"/>
              </a:spcBef>
              <a:spcAft>
                <a:spcPts val="0"/>
              </a:spcAft>
              <a:buClr>
                <a:schemeClr val="lt1"/>
              </a:buClr>
              <a:buSzPts val="1000"/>
              <a:buFont typeface="IBM Plex Sans"/>
              <a:buChar char="○"/>
              <a:defRPr>
                <a:solidFill>
                  <a:schemeClr val="lt1"/>
                </a:solidFill>
              </a:defRPr>
            </a:lvl5pPr>
            <a:lvl6pPr indent="-292100" lvl="5" marL="2743200">
              <a:spcBef>
                <a:spcPts val="1200"/>
              </a:spcBef>
              <a:spcAft>
                <a:spcPts val="0"/>
              </a:spcAft>
              <a:buClr>
                <a:schemeClr val="lt1"/>
              </a:buClr>
              <a:buSzPts val="1000"/>
              <a:buFont typeface="IBM Plex Sans"/>
              <a:buChar char="■"/>
              <a:defRPr>
                <a:solidFill>
                  <a:schemeClr val="lt1"/>
                </a:solidFill>
              </a:defRPr>
            </a:lvl6pPr>
            <a:lvl7pPr indent="-292100" lvl="6" marL="3200400">
              <a:spcBef>
                <a:spcPts val="1200"/>
              </a:spcBef>
              <a:spcAft>
                <a:spcPts val="0"/>
              </a:spcAft>
              <a:buClr>
                <a:schemeClr val="lt1"/>
              </a:buClr>
              <a:buSzPts val="1000"/>
              <a:buFont typeface="IBM Plex Sans"/>
              <a:buChar char="●"/>
              <a:defRPr>
                <a:solidFill>
                  <a:schemeClr val="lt1"/>
                </a:solidFill>
              </a:defRPr>
            </a:lvl7pPr>
            <a:lvl8pPr indent="-292100" lvl="7" marL="3657600">
              <a:spcBef>
                <a:spcPts val="1200"/>
              </a:spcBef>
              <a:spcAft>
                <a:spcPts val="0"/>
              </a:spcAft>
              <a:buClr>
                <a:schemeClr val="lt1"/>
              </a:buClr>
              <a:buSzPts val="1000"/>
              <a:buFont typeface="IBM Plex Sans"/>
              <a:buChar char="○"/>
              <a:defRPr>
                <a:solidFill>
                  <a:schemeClr val="lt1"/>
                </a:solidFill>
              </a:defRPr>
            </a:lvl8pPr>
            <a:lvl9pPr indent="-292100" lvl="8" marL="4114800">
              <a:spcBef>
                <a:spcPts val="1200"/>
              </a:spcBef>
              <a:spcAft>
                <a:spcPts val="1200"/>
              </a:spcAft>
              <a:buClr>
                <a:schemeClr val="lt1"/>
              </a:buClr>
              <a:buSzPts val="1000"/>
              <a:buFont typeface="IBM Plex Sans"/>
              <a:buChar char="■"/>
              <a:defRPr>
                <a:solidFill>
                  <a:schemeClr val="lt1"/>
                </a:solidFill>
              </a:defRPr>
            </a:lvl9pPr>
          </a:lstStyle>
          <a:p/>
        </p:txBody>
      </p:sp>
      <p:sp>
        <p:nvSpPr>
          <p:cNvPr id="1166" name="Google Shape;1166;p241"/>
          <p:cNvSpPr txBox="1"/>
          <p:nvPr>
            <p:ph idx="5" type="subTitle"/>
          </p:nvPr>
        </p:nvSpPr>
        <p:spPr>
          <a:xfrm>
            <a:off x="3633300" y="3251650"/>
            <a:ext cx="1877400" cy="2583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167" name="Google Shape;1167;p241"/>
          <p:cNvSpPr txBox="1"/>
          <p:nvPr>
            <p:ph idx="6" type="subTitle"/>
          </p:nvPr>
        </p:nvSpPr>
        <p:spPr>
          <a:xfrm>
            <a:off x="6600775" y="3251650"/>
            <a:ext cx="1877400" cy="2583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168" name="Google Shape;1168;p241"/>
          <p:cNvSpPr txBox="1"/>
          <p:nvPr>
            <p:ph idx="7" type="subTitle"/>
          </p:nvPr>
        </p:nvSpPr>
        <p:spPr>
          <a:xfrm>
            <a:off x="6600775" y="4569325"/>
            <a:ext cx="1877400" cy="2583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169" name="Google Shape;1169;p241"/>
          <p:cNvSpPr txBox="1"/>
          <p:nvPr>
            <p:ph idx="8" type="subTitle"/>
          </p:nvPr>
        </p:nvSpPr>
        <p:spPr>
          <a:xfrm>
            <a:off x="3633300" y="2561222"/>
            <a:ext cx="1877400" cy="485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1170" name="Google Shape;1170;p241"/>
          <p:cNvSpPr txBox="1"/>
          <p:nvPr>
            <p:ph idx="9" type="subTitle"/>
          </p:nvPr>
        </p:nvSpPr>
        <p:spPr>
          <a:xfrm>
            <a:off x="436725" y="814800"/>
            <a:ext cx="4182300" cy="2583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1171" name="Google Shape;1171;p241"/>
          <p:cNvSpPr txBox="1"/>
          <p:nvPr>
            <p:ph type="title"/>
          </p:nvPr>
        </p:nvSpPr>
        <p:spPr>
          <a:xfrm>
            <a:off x="436725" y="1231825"/>
            <a:ext cx="4182300" cy="587700"/>
          </a:xfrm>
          <a:prstGeom prst="rect">
            <a:avLst/>
          </a:prstGeom>
        </p:spPr>
        <p:txBody>
          <a:bodyPr anchorCtr="0" anchor="ctr" bIns="0" lIns="0" spcFirstLastPara="1" rIns="0" wrap="square" tIns="0">
            <a:sp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1172" name="Google Shape;1172;p241"/>
          <p:cNvSpPr txBox="1"/>
          <p:nvPr>
            <p:ph idx="12" type="sldNum"/>
          </p:nvPr>
        </p:nvSpPr>
        <p:spPr>
          <a:xfrm>
            <a:off x="8280600" y="228600"/>
            <a:ext cx="386400" cy="228600"/>
          </a:xfrm>
          <a:prstGeom prst="rect">
            <a:avLst/>
          </a:prstGeom>
          <a:noFill/>
          <a:ln>
            <a:noFill/>
          </a:ln>
        </p:spPr>
        <p:txBody>
          <a:bodyPr anchorCtr="0" anchor="t" bIns="0" lIns="0" spcFirstLastPara="1" rIns="0" wrap="square" tIns="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indent="-50800" lvl="0" marL="0" rtl="0" algn="r">
              <a:spcBef>
                <a:spcPts val="0"/>
              </a:spcBef>
              <a:spcAft>
                <a:spcPts val="0"/>
              </a:spcAft>
              <a:buClr>
                <a:schemeClr val="lt1"/>
              </a:buClr>
              <a:buSzPts val="800"/>
              <a:buFont typeface="IBM Plex Sans"/>
              <a:buNone/>
            </a:pPr>
            <a:fld id="{00000000-1234-1234-1234-123412341234}" type="slidenum">
              <a:rPr lang="en"/>
              <a:t>‹#›</a:t>
            </a:fld>
            <a:endParaRPr/>
          </a:p>
        </p:txBody>
      </p:sp>
      <p:sp>
        <p:nvSpPr>
          <p:cNvPr id="1173" name="Google Shape;1173;p241"/>
          <p:cNvSpPr txBox="1"/>
          <p:nvPr>
            <p:ph idx="13" type="subTitle"/>
          </p:nvPr>
        </p:nvSpPr>
        <p:spPr>
          <a:xfrm>
            <a:off x="6802800" y="230700"/>
            <a:ext cx="1050600" cy="145800"/>
          </a:xfrm>
          <a:prstGeom prst="rect">
            <a:avLst/>
          </a:prstGeom>
        </p:spPr>
        <p:txBody>
          <a:bodyPr anchorCtr="0" anchor="t" bIns="0" lIns="0" spcFirstLastPara="1" rIns="0" wrap="square" tIns="0">
            <a:sp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p:txBody>
      </p:sp>
      <p:sp>
        <p:nvSpPr>
          <p:cNvPr id="1174" name="Google Shape;1174;p241"/>
          <p:cNvSpPr txBox="1"/>
          <p:nvPr>
            <p:ph idx="14" type="subTitle"/>
          </p:nvPr>
        </p:nvSpPr>
        <p:spPr>
          <a:xfrm>
            <a:off x="436725" y="230700"/>
            <a:ext cx="1893000" cy="2286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index">
  <p:cSld name="CUSTOM_6_1">
    <p:bg>
      <p:bgPr>
        <a:solidFill>
          <a:schemeClr val="dk1"/>
        </a:solidFill>
      </p:bgPr>
    </p:bg>
    <p:spTree>
      <p:nvGrpSpPr>
        <p:cNvPr id="1175" name="Shape 1175"/>
        <p:cNvGrpSpPr/>
        <p:nvPr/>
      </p:nvGrpSpPr>
      <p:grpSpPr>
        <a:xfrm>
          <a:off x="0" y="0"/>
          <a:ext cx="0" cy="0"/>
          <a:chOff x="0" y="0"/>
          <a:chExt cx="0" cy="0"/>
        </a:xfrm>
      </p:grpSpPr>
      <p:sp>
        <p:nvSpPr>
          <p:cNvPr id="1176" name="Google Shape;1176;p242"/>
          <p:cNvSpPr txBox="1"/>
          <p:nvPr>
            <p:ph type="title"/>
          </p:nvPr>
        </p:nvSpPr>
        <p:spPr>
          <a:xfrm>
            <a:off x="571500" y="800102"/>
            <a:ext cx="4000500" cy="570600"/>
          </a:xfrm>
          <a:prstGeom prst="rect">
            <a:avLst/>
          </a:prstGeom>
        </p:spPr>
        <p:txBody>
          <a:bodyPr anchorCtr="0" anchor="ctr" bIns="0" lIns="0" spcFirstLastPara="1" rIns="0" wrap="square" tIns="0">
            <a:spAutoFit/>
          </a:bodyPr>
          <a:lstStyle>
            <a:lvl1pPr lvl="0">
              <a:spcBef>
                <a:spcPts val="0"/>
              </a:spcBef>
              <a:spcAft>
                <a:spcPts val="0"/>
              </a:spcAft>
              <a:buClr>
                <a:schemeClr val="lt1"/>
              </a:buClr>
              <a:buSzPts val="3000"/>
              <a:buNone/>
              <a:defRPr b="1">
                <a:solidFill>
                  <a:schemeClr val="lt1"/>
                </a:solidFill>
              </a:defRPr>
            </a:lvl1pPr>
            <a:lvl2pPr lvl="1">
              <a:spcBef>
                <a:spcPts val="0"/>
              </a:spcBef>
              <a:spcAft>
                <a:spcPts val="0"/>
              </a:spcAft>
              <a:buClr>
                <a:schemeClr val="lt1"/>
              </a:buClr>
              <a:buSzPts val="3600"/>
              <a:buNone/>
              <a:defRPr>
                <a:solidFill>
                  <a:schemeClr val="lt1"/>
                </a:solidFill>
              </a:defRPr>
            </a:lvl2pPr>
            <a:lvl3pPr lvl="2">
              <a:spcBef>
                <a:spcPts val="0"/>
              </a:spcBef>
              <a:spcAft>
                <a:spcPts val="0"/>
              </a:spcAft>
              <a:buClr>
                <a:schemeClr val="lt1"/>
              </a:buClr>
              <a:buSzPts val="3600"/>
              <a:buNone/>
              <a:defRPr>
                <a:solidFill>
                  <a:schemeClr val="lt1"/>
                </a:solidFill>
              </a:defRPr>
            </a:lvl3pPr>
            <a:lvl4pPr lvl="3">
              <a:spcBef>
                <a:spcPts val="0"/>
              </a:spcBef>
              <a:spcAft>
                <a:spcPts val="0"/>
              </a:spcAft>
              <a:buClr>
                <a:schemeClr val="lt1"/>
              </a:buClr>
              <a:buSzPts val="3600"/>
              <a:buNone/>
              <a:defRPr>
                <a:solidFill>
                  <a:schemeClr val="lt1"/>
                </a:solidFill>
              </a:defRPr>
            </a:lvl4pPr>
            <a:lvl5pPr lvl="4">
              <a:spcBef>
                <a:spcPts val="0"/>
              </a:spcBef>
              <a:spcAft>
                <a:spcPts val="0"/>
              </a:spcAft>
              <a:buClr>
                <a:schemeClr val="lt1"/>
              </a:buClr>
              <a:buSzPts val="3600"/>
              <a:buNone/>
              <a:defRPr>
                <a:solidFill>
                  <a:schemeClr val="lt1"/>
                </a:solidFill>
              </a:defRPr>
            </a:lvl5pPr>
            <a:lvl6pPr lvl="5">
              <a:spcBef>
                <a:spcPts val="0"/>
              </a:spcBef>
              <a:spcAft>
                <a:spcPts val="0"/>
              </a:spcAft>
              <a:buClr>
                <a:schemeClr val="lt1"/>
              </a:buClr>
              <a:buSzPts val="3600"/>
              <a:buNone/>
              <a:defRPr>
                <a:solidFill>
                  <a:schemeClr val="lt1"/>
                </a:solidFill>
              </a:defRPr>
            </a:lvl6pPr>
            <a:lvl7pPr lvl="6">
              <a:spcBef>
                <a:spcPts val="0"/>
              </a:spcBef>
              <a:spcAft>
                <a:spcPts val="0"/>
              </a:spcAft>
              <a:buClr>
                <a:schemeClr val="lt1"/>
              </a:buClr>
              <a:buSzPts val="3600"/>
              <a:buNone/>
              <a:defRPr>
                <a:solidFill>
                  <a:schemeClr val="lt1"/>
                </a:solidFill>
              </a:defRPr>
            </a:lvl7pPr>
            <a:lvl8pPr lvl="7">
              <a:spcBef>
                <a:spcPts val="0"/>
              </a:spcBef>
              <a:spcAft>
                <a:spcPts val="0"/>
              </a:spcAft>
              <a:buClr>
                <a:schemeClr val="lt1"/>
              </a:buClr>
              <a:buSzPts val="3600"/>
              <a:buNone/>
              <a:defRPr>
                <a:solidFill>
                  <a:schemeClr val="lt1"/>
                </a:solidFill>
              </a:defRPr>
            </a:lvl8pPr>
            <a:lvl9pPr lvl="8">
              <a:spcBef>
                <a:spcPts val="0"/>
              </a:spcBef>
              <a:spcAft>
                <a:spcPts val="0"/>
              </a:spcAft>
              <a:buClr>
                <a:schemeClr val="lt1"/>
              </a:buClr>
              <a:buSzPts val="3600"/>
              <a:buNone/>
              <a:defRPr>
                <a:solidFill>
                  <a:schemeClr val="lt1"/>
                </a:solidFill>
              </a:defRPr>
            </a:lvl9pPr>
          </a:lstStyle>
          <a:p/>
        </p:txBody>
      </p:sp>
      <p:sp>
        <p:nvSpPr>
          <p:cNvPr id="1177" name="Google Shape;1177;p242"/>
          <p:cNvSpPr txBox="1"/>
          <p:nvPr>
            <p:ph idx="12" type="sldNum"/>
          </p:nvPr>
        </p:nvSpPr>
        <p:spPr>
          <a:xfrm>
            <a:off x="8572500" y="4572004"/>
            <a:ext cx="571500" cy="5715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863">
          <p15:clr>
            <a:srgbClr val="E46962"/>
          </p15:clr>
        </p15:guide>
      </p15:sldGuideLst>
    </p:ext>
  </p:extLst>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1">
  <p:cSld name="CUSTOM_6_1_1">
    <p:bg>
      <p:bgPr>
        <a:solidFill>
          <a:schemeClr val="lt2"/>
        </a:solidFill>
      </p:bgPr>
    </p:bg>
    <p:spTree>
      <p:nvGrpSpPr>
        <p:cNvPr id="1178" name="Shape 1178"/>
        <p:cNvGrpSpPr/>
        <p:nvPr/>
      </p:nvGrpSpPr>
      <p:grpSpPr>
        <a:xfrm>
          <a:off x="0" y="0"/>
          <a:ext cx="0" cy="0"/>
          <a:chOff x="0" y="0"/>
          <a:chExt cx="0" cy="0"/>
        </a:xfrm>
      </p:grpSpPr>
      <p:sp>
        <p:nvSpPr>
          <p:cNvPr id="1179" name="Google Shape;1179;p243"/>
          <p:cNvSpPr txBox="1"/>
          <p:nvPr>
            <p:ph type="title"/>
          </p:nvPr>
        </p:nvSpPr>
        <p:spPr>
          <a:xfrm>
            <a:off x="607200" y="1026550"/>
            <a:ext cx="3936000" cy="536700"/>
          </a:xfrm>
          <a:prstGeom prst="rect">
            <a:avLst/>
          </a:prstGeom>
        </p:spPr>
        <p:txBody>
          <a:bodyPr anchorCtr="0" anchor="ctr" bIns="0" lIns="0" spcFirstLastPara="1" rIns="0" wrap="square" tIns="0">
            <a:spAutoFit/>
          </a:bodyPr>
          <a:lstStyle>
            <a:lvl1pPr lvl="0">
              <a:spcBef>
                <a:spcPts val="0"/>
              </a:spcBef>
              <a:spcAft>
                <a:spcPts val="0"/>
              </a:spcAft>
              <a:buSzPts val="3000"/>
              <a:buAutoNum type="arabicPeriod"/>
              <a:defRPr b="1" sz="1800">
                <a:solidFill>
                  <a:schemeClr val="lt1"/>
                </a:solidFill>
              </a:defRPr>
            </a:lvl1pPr>
            <a:lvl2pPr lvl="1">
              <a:spcBef>
                <a:spcPts val="0"/>
              </a:spcBef>
              <a:spcAft>
                <a:spcPts val="0"/>
              </a:spcAft>
              <a:buSzPts val="3600"/>
              <a:buAutoNum type="alphaLcPeriod"/>
              <a:defRPr/>
            </a:lvl2pPr>
            <a:lvl3pPr lvl="2">
              <a:spcBef>
                <a:spcPts val="0"/>
              </a:spcBef>
              <a:spcAft>
                <a:spcPts val="0"/>
              </a:spcAft>
              <a:buSzPts val="3600"/>
              <a:buAutoNum type="romanLcPeriod"/>
              <a:defRPr/>
            </a:lvl3pPr>
            <a:lvl4pPr lvl="3">
              <a:spcBef>
                <a:spcPts val="0"/>
              </a:spcBef>
              <a:spcAft>
                <a:spcPts val="0"/>
              </a:spcAft>
              <a:buSzPts val="3600"/>
              <a:buAutoNum type="arabicPeriod"/>
              <a:defRPr/>
            </a:lvl4pPr>
            <a:lvl5pPr lvl="4">
              <a:spcBef>
                <a:spcPts val="0"/>
              </a:spcBef>
              <a:spcAft>
                <a:spcPts val="0"/>
              </a:spcAft>
              <a:buSzPts val="3600"/>
              <a:buAutoNum type="alphaLcPeriod"/>
              <a:defRPr/>
            </a:lvl5pPr>
            <a:lvl6pPr lvl="5">
              <a:spcBef>
                <a:spcPts val="0"/>
              </a:spcBef>
              <a:spcAft>
                <a:spcPts val="0"/>
              </a:spcAft>
              <a:buSzPts val="3600"/>
              <a:buAutoNum type="romanLcPeriod"/>
              <a:defRPr/>
            </a:lvl6pPr>
            <a:lvl7pPr lvl="6">
              <a:spcBef>
                <a:spcPts val="0"/>
              </a:spcBef>
              <a:spcAft>
                <a:spcPts val="0"/>
              </a:spcAft>
              <a:buSzPts val="3600"/>
              <a:buAutoNum type="arabicPeriod"/>
              <a:defRPr/>
            </a:lvl7pPr>
            <a:lvl8pPr lvl="7">
              <a:spcBef>
                <a:spcPts val="0"/>
              </a:spcBef>
              <a:spcAft>
                <a:spcPts val="0"/>
              </a:spcAft>
              <a:buSzPts val="3600"/>
              <a:buAutoNum type="alphaLcPeriod"/>
              <a:defRPr/>
            </a:lvl8pPr>
            <a:lvl9pPr lvl="8">
              <a:spcBef>
                <a:spcPts val="0"/>
              </a:spcBef>
              <a:spcAft>
                <a:spcPts val="0"/>
              </a:spcAft>
              <a:buSzPts val="3600"/>
              <a:buAutoNum type="romanLcPerio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97" name="Shape 97"/>
        <p:cNvGrpSpPr/>
        <p:nvPr/>
      </p:nvGrpSpPr>
      <p:grpSpPr>
        <a:xfrm>
          <a:off x="0" y="0"/>
          <a:ext cx="0" cy="0"/>
          <a:chOff x="0" y="0"/>
          <a:chExt cx="0" cy="0"/>
        </a:xfrm>
      </p:grpSpPr>
      <p:sp>
        <p:nvSpPr>
          <p:cNvPr id="98" name="Google Shape;98;p25"/>
          <p:cNvSpPr txBox="1"/>
          <p:nvPr>
            <p:ph idx="12" type="sldNum"/>
          </p:nvPr>
        </p:nvSpPr>
        <p:spPr>
          <a:xfrm>
            <a:off x="8572500" y="4572004"/>
            <a:ext cx="571500" cy="5715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9" name="Google Shape;99;p25"/>
          <p:cNvSpPr/>
          <p:nvPr>
            <p:ph idx="2" type="pic"/>
          </p:nvPr>
        </p:nvSpPr>
        <p:spPr>
          <a:xfrm>
            <a:off x="0" y="0"/>
            <a:ext cx="9144000" cy="2533500"/>
          </a:xfrm>
          <a:prstGeom prst="roundRect">
            <a:avLst>
              <a:gd fmla="val 1254" name="adj"/>
            </a:avLst>
          </a:prstGeom>
          <a:noFill/>
          <a:ln>
            <a:noFill/>
          </a:ln>
        </p:spPr>
      </p:sp>
      <p:sp>
        <p:nvSpPr>
          <p:cNvPr id="100" name="Google Shape;100;p25"/>
          <p:cNvSpPr txBox="1"/>
          <p:nvPr>
            <p:ph type="title"/>
          </p:nvPr>
        </p:nvSpPr>
        <p:spPr>
          <a:xfrm>
            <a:off x="457200" y="3357150"/>
            <a:ext cx="3667500" cy="97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1" name="Google Shape;101;p25"/>
          <p:cNvSpPr txBox="1"/>
          <p:nvPr>
            <p:ph idx="1" type="subTitle"/>
          </p:nvPr>
        </p:nvSpPr>
        <p:spPr>
          <a:xfrm>
            <a:off x="457200" y="2890350"/>
            <a:ext cx="3667500" cy="3906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02" name="Google Shape;102;p25"/>
          <p:cNvSpPr txBox="1"/>
          <p:nvPr>
            <p:ph idx="3" type="body"/>
          </p:nvPr>
        </p:nvSpPr>
        <p:spPr>
          <a:xfrm>
            <a:off x="4581600" y="2533500"/>
            <a:ext cx="4105200" cy="2152800"/>
          </a:xfrm>
          <a:prstGeom prst="rect">
            <a:avLst/>
          </a:prstGeom>
        </p:spPr>
        <p:txBody>
          <a:bodyPr anchorCtr="0" anchor="t" bIns="0" lIns="0" spcFirstLastPara="1" rIns="0" wrap="square" tIns="91425">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1180" name="Shape 1180"/>
        <p:cNvGrpSpPr/>
        <p:nvPr/>
      </p:nvGrpSpPr>
      <p:grpSpPr>
        <a:xfrm>
          <a:off x="0" y="0"/>
          <a:ext cx="0" cy="0"/>
          <a:chOff x="0" y="0"/>
          <a:chExt cx="0" cy="0"/>
        </a:xfrm>
      </p:grpSpPr>
      <p:sp>
        <p:nvSpPr>
          <p:cNvPr id="1181" name="Google Shape;1181;p244"/>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2">
    <p:spTree>
      <p:nvGrpSpPr>
        <p:cNvPr id="1182" name="Shape 1182"/>
        <p:cNvGrpSpPr/>
        <p:nvPr/>
      </p:nvGrpSpPr>
      <p:grpSpPr>
        <a:xfrm>
          <a:off x="0" y="0"/>
          <a:ext cx="0" cy="0"/>
          <a:chOff x="0" y="0"/>
          <a:chExt cx="0" cy="0"/>
        </a:xfrm>
      </p:grpSpPr>
      <p:sp>
        <p:nvSpPr>
          <p:cNvPr id="1183" name="Google Shape;1183;p245"/>
          <p:cNvSpPr txBox="1"/>
          <p:nvPr>
            <p:ph idx="1" type="subTitle"/>
          </p:nvPr>
        </p:nvSpPr>
        <p:spPr>
          <a:xfrm>
            <a:off x="457200" y="457200"/>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184" name="Google Shape;1184;p245"/>
          <p:cNvSpPr txBox="1"/>
          <p:nvPr>
            <p:ph type="title"/>
          </p:nvPr>
        </p:nvSpPr>
        <p:spPr>
          <a:xfrm>
            <a:off x="457200" y="868066"/>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1">
  <p:cSld name="Title + Body_1">
    <p:spTree>
      <p:nvGrpSpPr>
        <p:cNvPr id="1185" name="Shape 1185"/>
        <p:cNvGrpSpPr/>
        <p:nvPr/>
      </p:nvGrpSpPr>
      <p:grpSpPr>
        <a:xfrm>
          <a:off x="0" y="0"/>
          <a:ext cx="0" cy="0"/>
          <a:chOff x="0" y="0"/>
          <a:chExt cx="0" cy="0"/>
        </a:xfrm>
      </p:grpSpPr>
      <p:sp>
        <p:nvSpPr>
          <p:cNvPr id="1186" name="Google Shape;1186;p246"/>
          <p:cNvSpPr txBox="1"/>
          <p:nvPr>
            <p:ph type="title"/>
          </p:nvPr>
        </p:nvSpPr>
        <p:spPr>
          <a:xfrm>
            <a:off x="457200" y="847800"/>
            <a:ext cx="3661500" cy="957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87" name="Google Shape;1187;p246"/>
          <p:cNvSpPr txBox="1"/>
          <p:nvPr>
            <p:ph idx="1" type="subTitle"/>
          </p:nvPr>
        </p:nvSpPr>
        <p:spPr>
          <a:xfrm>
            <a:off x="457200" y="457200"/>
            <a:ext cx="36615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188" name="Google Shape;1188;p246"/>
          <p:cNvSpPr txBox="1"/>
          <p:nvPr>
            <p:ph idx="2" type="body"/>
          </p:nvPr>
        </p:nvSpPr>
        <p:spPr>
          <a:xfrm>
            <a:off x="457200" y="1925625"/>
            <a:ext cx="3661500" cy="27609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1">
  <p:cSld name="ONE_COLUMN_TEXT_1">
    <p:spTree>
      <p:nvGrpSpPr>
        <p:cNvPr id="1189" name="Shape 1189"/>
        <p:cNvGrpSpPr/>
        <p:nvPr/>
      </p:nvGrpSpPr>
      <p:grpSpPr>
        <a:xfrm>
          <a:off x="0" y="0"/>
          <a:ext cx="0" cy="0"/>
          <a:chOff x="0" y="0"/>
          <a:chExt cx="0" cy="0"/>
        </a:xfrm>
      </p:grpSpPr>
      <p:sp>
        <p:nvSpPr>
          <p:cNvPr id="1190" name="Google Shape;1190;p247"/>
          <p:cNvSpPr txBox="1"/>
          <p:nvPr>
            <p:ph type="title"/>
          </p:nvPr>
        </p:nvSpPr>
        <p:spPr>
          <a:xfrm>
            <a:off x="457200" y="466800"/>
            <a:ext cx="3204600" cy="9051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91" name="Google Shape;1191;p247"/>
          <p:cNvSpPr txBox="1"/>
          <p:nvPr>
            <p:ph idx="1" type="body"/>
          </p:nvPr>
        </p:nvSpPr>
        <p:spPr>
          <a:xfrm>
            <a:off x="457200" y="1371975"/>
            <a:ext cx="3204600" cy="3314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1">
  <p:cSld name="Text + Image_1">
    <p:spTree>
      <p:nvGrpSpPr>
        <p:cNvPr id="1192" name="Shape 1192"/>
        <p:cNvGrpSpPr/>
        <p:nvPr/>
      </p:nvGrpSpPr>
      <p:grpSpPr>
        <a:xfrm>
          <a:off x="0" y="0"/>
          <a:ext cx="0" cy="0"/>
          <a:chOff x="0" y="0"/>
          <a:chExt cx="0" cy="0"/>
        </a:xfrm>
      </p:grpSpPr>
      <p:sp>
        <p:nvSpPr>
          <p:cNvPr id="1193" name="Google Shape;1193;p248"/>
          <p:cNvSpPr/>
          <p:nvPr>
            <p:ph idx="2" type="pic"/>
          </p:nvPr>
        </p:nvSpPr>
        <p:spPr>
          <a:xfrm>
            <a:off x="4572000" y="82500"/>
            <a:ext cx="4495800" cy="4978500"/>
          </a:xfrm>
          <a:prstGeom prst="roundRect">
            <a:avLst>
              <a:gd fmla="val 16667" name="adj"/>
            </a:avLst>
          </a:prstGeom>
          <a:noFill/>
          <a:ln>
            <a:noFill/>
          </a:ln>
        </p:spPr>
      </p:sp>
      <p:sp>
        <p:nvSpPr>
          <p:cNvPr id="1194" name="Google Shape;1194;p248"/>
          <p:cNvSpPr txBox="1"/>
          <p:nvPr>
            <p:ph type="title"/>
          </p:nvPr>
        </p:nvSpPr>
        <p:spPr>
          <a:xfrm>
            <a:off x="457200" y="847800"/>
            <a:ext cx="3661500" cy="957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95" name="Google Shape;1195;p248"/>
          <p:cNvSpPr txBox="1"/>
          <p:nvPr>
            <p:ph idx="1" type="subTitle"/>
          </p:nvPr>
        </p:nvSpPr>
        <p:spPr>
          <a:xfrm>
            <a:off x="457200" y="457200"/>
            <a:ext cx="36615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196" name="Google Shape;1196;p248"/>
          <p:cNvSpPr txBox="1"/>
          <p:nvPr>
            <p:ph idx="3" type="body"/>
          </p:nvPr>
        </p:nvSpPr>
        <p:spPr>
          <a:xfrm>
            <a:off x="457200" y="1925625"/>
            <a:ext cx="3661500" cy="27609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1">
  <p:cSld name="Title + Body 1_1">
    <p:spTree>
      <p:nvGrpSpPr>
        <p:cNvPr id="1197" name="Shape 1197"/>
        <p:cNvGrpSpPr/>
        <p:nvPr/>
      </p:nvGrpSpPr>
      <p:grpSpPr>
        <a:xfrm>
          <a:off x="0" y="0"/>
          <a:ext cx="0" cy="0"/>
          <a:chOff x="0" y="0"/>
          <a:chExt cx="0" cy="0"/>
        </a:xfrm>
      </p:grpSpPr>
      <p:sp>
        <p:nvSpPr>
          <p:cNvPr id="1198" name="Google Shape;1198;p249"/>
          <p:cNvSpPr txBox="1"/>
          <p:nvPr>
            <p:ph type="title"/>
          </p:nvPr>
        </p:nvSpPr>
        <p:spPr>
          <a:xfrm>
            <a:off x="457200" y="1525425"/>
            <a:ext cx="4114800" cy="400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199" name="Google Shape;1199;p249"/>
          <p:cNvSpPr txBox="1"/>
          <p:nvPr>
            <p:ph idx="1" type="subTitle"/>
          </p:nvPr>
        </p:nvSpPr>
        <p:spPr>
          <a:xfrm>
            <a:off x="457200" y="457200"/>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200" name="Google Shape;1200;p249"/>
          <p:cNvSpPr txBox="1"/>
          <p:nvPr>
            <p:ph idx="2" type="title"/>
          </p:nvPr>
        </p:nvSpPr>
        <p:spPr>
          <a:xfrm>
            <a:off x="457200" y="868066"/>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01" name="Google Shape;1201;p249"/>
          <p:cNvSpPr txBox="1"/>
          <p:nvPr>
            <p:ph idx="3" type="body"/>
          </p:nvPr>
        </p:nvSpPr>
        <p:spPr>
          <a:xfrm>
            <a:off x="457200" y="1925625"/>
            <a:ext cx="4114800" cy="27609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6">
    <p:spTree>
      <p:nvGrpSpPr>
        <p:cNvPr id="1202" name="Shape 1202"/>
        <p:cNvGrpSpPr/>
        <p:nvPr/>
      </p:nvGrpSpPr>
      <p:grpSpPr>
        <a:xfrm>
          <a:off x="0" y="0"/>
          <a:ext cx="0" cy="0"/>
          <a:chOff x="0" y="0"/>
          <a:chExt cx="0" cy="0"/>
        </a:xfrm>
      </p:grpSpPr>
      <p:sp>
        <p:nvSpPr>
          <p:cNvPr id="1203" name="Google Shape;1203;p250"/>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204" name="Google Shape;1204;p250"/>
          <p:cNvSpPr txBox="1"/>
          <p:nvPr>
            <p:ph idx="1" type="body"/>
          </p:nvPr>
        </p:nvSpPr>
        <p:spPr>
          <a:xfrm>
            <a:off x="457200" y="1371975"/>
            <a:ext cx="4105200" cy="3314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8">
    <p:spTree>
      <p:nvGrpSpPr>
        <p:cNvPr id="1205" name="Shape 1205"/>
        <p:cNvGrpSpPr/>
        <p:nvPr/>
      </p:nvGrpSpPr>
      <p:grpSpPr>
        <a:xfrm>
          <a:off x="0" y="0"/>
          <a:ext cx="0" cy="0"/>
          <a:chOff x="0" y="0"/>
          <a:chExt cx="0" cy="0"/>
        </a:xfrm>
      </p:grpSpPr>
      <p:sp>
        <p:nvSpPr>
          <p:cNvPr id="1206" name="Google Shape;1206;p251"/>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1207" name="Shape 1207"/>
        <p:cNvGrpSpPr/>
        <p:nvPr/>
      </p:nvGrpSpPr>
      <p:grpSpPr>
        <a:xfrm>
          <a:off x="0" y="0"/>
          <a:ext cx="0" cy="0"/>
          <a:chOff x="0" y="0"/>
          <a:chExt cx="0" cy="0"/>
        </a:xfrm>
      </p:grpSpPr>
      <p:sp>
        <p:nvSpPr>
          <p:cNvPr id="1208" name="Google Shape;1208;p252"/>
          <p:cNvSpPr txBox="1"/>
          <p:nvPr>
            <p:ph type="title"/>
          </p:nvPr>
        </p:nvSpPr>
        <p:spPr>
          <a:xfrm>
            <a:off x="571500" y="800100"/>
            <a:ext cx="40005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209" name="Google Shape;1209;p252"/>
          <p:cNvSpPr txBox="1"/>
          <p:nvPr>
            <p:ph idx="1" type="body"/>
          </p:nvPr>
        </p:nvSpPr>
        <p:spPr>
          <a:xfrm>
            <a:off x="571500" y="1714500"/>
            <a:ext cx="4000500" cy="28575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1210" name="Google Shape;1210;p252"/>
          <p:cNvSpPr txBox="1"/>
          <p:nvPr>
            <p:ph idx="12" type="sldNum"/>
          </p:nvPr>
        </p:nvSpPr>
        <p:spPr>
          <a:xfrm>
            <a:off x="8572500" y="4572004"/>
            <a:ext cx="571500" cy="5715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1">
  <p:cSld name="Sub header, one column">
    <p:spTree>
      <p:nvGrpSpPr>
        <p:cNvPr id="1211" name="Shape 1211"/>
        <p:cNvGrpSpPr/>
        <p:nvPr/>
      </p:nvGrpSpPr>
      <p:grpSpPr>
        <a:xfrm>
          <a:off x="0" y="0"/>
          <a:ext cx="0" cy="0"/>
          <a:chOff x="0" y="0"/>
          <a:chExt cx="0" cy="0"/>
        </a:xfrm>
      </p:grpSpPr>
      <p:sp>
        <p:nvSpPr>
          <p:cNvPr id="1212" name="Google Shape;1212;p253"/>
          <p:cNvSpPr txBox="1"/>
          <p:nvPr>
            <p:ph idx="1" type="subTitle"/>
          </p:nvPr>
        </p:nvSpPr>
        <p:spPr>
          <a:xfrm>
            <a:off x="571500" y="1714500"/>
            <a:ext cx="3093000" cy="1539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1213" name="Google Shape;1213;p253"/>
          <p:cNvSpPr txBox="1"/>
          <p:nvPr>
            <p:ph type="title"/>
          </p:nvPr>
        </p:nvSpPr>
        <p:spPr>
          <a:xfrm>
            <a:off x="571500" y="800105"/>
            <a:ext cx="40005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214" name="Google Shape;1214;p253"/>
          <p:cNvSpPr txBox="1"/>
          <p:nvPr>
            <p:ph idx="2" type="body"/>
          </p:nvPr>
        </p:nvSpPr>
        <p:spPr>
          <a:xfrm>
            <a:off x="571500" y="2166225"/>
            <a:ext cx="3093000" cy="24057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215" name="Google Shape;1215;p253"/>
          <p:cNvSpPr txBox="1"/>
          <p:nvPr>
            <p:ph idx="12" type="sldNum"/>
          </p:nvPr>
        </p:nvSpPr>
        <p:spPr>
          <a:xfrm>
            <a:off x="8572500" y="4572004"/>
            <a:ext cx="571500" cy="5715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103" name="Shape 103"/>
        <p:cNvGrpSpPr/>
        <p:nvPr/>
      </p:nvGrpSpPr>
      <p:grpSpPr>
        <a:xfrm>
          <a:off x="0" y="0"/>
          <a:ext cx="0" cy="0"/>
          <a:chOff x="0" y="0"/>
          <a:chExt cx="0" cy="0"/>
        </a:xfrm>
      </p:grpSpPr>
      <p:sp>
        <p:nvSpPr>
          <p:cNvPr id="104" name="Google Shape;104;p26"/>
          <p:cNvSpPr txBox="1"/>
          <p:nvPr>
            <p:ph type="title"/>
          </p:nvPr>
        </p:nvSpPr>
        <p:spPr>
          <a:xfrm>
            <a:off x="457200" y="1373025"/>
            <a:ext cx="2744100" cy="5526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05" name="Google Shape;105;p26"/>
          <p:cNvSpPr txBox="1"/>
          <p:nvPr>
            <p:ph idx="2" type="title"/>
          </p:nvPr>
        </p:nvSpPr>
        <p:spPr>
          <a:xfrm>
            <a:off x="3199950" y="1373025"/>
            <a:ext cx="2744100" cy="5526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06" name="Google Shape;106;p26"/>
          <p:cNvSpPr txBox="1"/>
          <p:nvPr>
            <p:ph idx="3" type="title"/>
          </p:nvPr>
        </p:nvSpPr>
        <p:spPr>
          <a:xfrm>
            <a:off x="5944050" y="1373025"/>
            <a:ext cx="2744100" cy="5526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07" name="Google Shape;107;p26"/>
          <p:cNvSpPr txBox="1"/>
          <p:nvPr>
            <p:ph idx="4" type="title"/>
          </p:nvPr>
        </p:nvSpPr>
        <p:spPr>
          <a:xfrm>
            <a:off x="457200" y="457191"/>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8" name="Google Shape;108;p26"/>
          <p:cNvSpPr txBox="1"/>
          <p:nvPr>
            <p:ph idx="1" type="body"/>
          </p:nvPr>
        </p:nvSpPr>
        <p:spPr>
          <a:xfrm>
            <a:off x="457200" y="1925625"/>
            <a:ext cx="2744100" cy="27609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09" name="Google Shape;109;p26"/>
          <p:cNvSpPr txBox="1"/>
          <p:nvPr>
            <p:ph idx="5" type="body"/>
          </p:nvPr>
        </p:nvSpPr>
        <p:spPr>
          <a:xfrm>
            <a:off x="3199950" y="1925625"/>
            <a:ext cx="2744100" cy="27609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10" name="Google Shape;110;p26"/>
          <p:cNvSpPr txBox="1"/>
          <p:nvPr>
            <p:ph idx="6" type="body"/>
          </p:nvPr>
        </p:nvSpPr>
        <p:spPr>
          <a:xfrm>
            <a:off x="5944050" y="1925625"/>
            <a:ext cx="2744100" cy="27609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1">
  <p:cSld name="Highlights with icons 1_1">
    <p:spTree>
      <p:nvGrpSpPr>
        <p:cNvPr id="1216" name="Shape 1216"/>
        <p:cNvGrpSpPr/>
        <p:nvPr/>
      </p:nvGrpSpPr>
      <p:grpSpPr>
        <a:xfrm>
          <a:off x="0" y="0"/>
          <a:ext cx="0" cy="0"/>
          <a:chOff x="0" y="0"/>
          <a:chExt cx="0" cy="0"/>
        </a:xfrm>
      </p:grpSpPr>
      <p:sp>
        <p:nvSpPr>
          <p:cNvPr id="1217" name="Google Shape;1217;p254"/>
          <p:cNvSpPr txBox="1"/>
          <p:nvPr>
            <p:ph idx="12" type="sldNum"/>
          </p:nvPr>
        </p:nvSpPr>
        <p:spPr>
          <a:xfrm>
            <a:off x="8572500" y="4572004"/>
            <a:ext cx="571500" cy="5715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18" name="Google Shape;1218;p254"/>
          <p:cNvSpPr/>
          <p:nvPr>
            <p:ph idx="2" type="pic"/>
          </p:nvPr>
        </p:nvSpPr>
        <p:spPr>
          <a:xfrm>
            <a:off x="0" y="0"/>
            <a:ext cx="9144000" cy="2533500"/>
          </a:xfrm>
          <a:prstGeom prst="roundRect">
            <a:avLst>
              <a:gd fmla="val 1254" name="adj"/>
            </a:avLst>
          </a:prstGeom>
          <a:noFill/>
          <a:ln>
            <a:noFill/>
          </a:ln>
        </p:spPr>
      </p:sp>
      <p:sp>
        <p:nvSpPr>
          <p:cNvPr id="1219" name="Google Shape;1219;p254"/>
          <p:cNvSpPr txBox="1"/>
          <p:nvPr>
            <p:ph type="title"/>
          </p:nvPr>
        </p:nvSpPr>
        <p:spPr>
          <a:xfrm>
            <a:off x="457200" y="3357150"/>
            <a:ext cx="3667500" cy="97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220" name="Google Shape;1220;p254"/>
          <p:cNvSpPr txBox="1"/>
          <p:nvPr>
            <p:ph idx="1" type="subTitle"/>
          </p:nvPr>
        </p:nvSpPr>
        <p:spPr>
          <a:xfrm>
            <a:off x="457200" y="2890350"/>
            <a:ext cx="3667500" cy="3906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221" name="Google Shape;1221;p254"/>
          <p:cNvSpPr txBox="1"/>
          <p:nvPr>
            <p:ph idx="3" type="body"/>
          </p:nvPr>
        </p:nvSpPr>
        <p:spPr>
          <a:xfrm>
            <a:off x="4581600" y="2533500"/>
            <a:ext cx="4105200" cy="2152800"/>
          </a:xfrm>
          <a:prstGeom prst="rect">
            <a:avLst/>
          </a:prstGeom>
        </p:spPr>
        <p:txBody>
          <a:bodyPr anchorCtr="0" anchor="t" bIns="0" lIns="0" spcFirstLastPara="1" rIns="0" wrap="square" tIns="9480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2">
  <p:cSld name="TITLE_AND_BODY_3_2">
    <p:spTree>
      <p:nvGrpSpPr>
        <p:cNvPr id="1222" name="Shape 1222"/>
        <p:cNvGrpSpPr/>
        <p:nvPr/>
      </p:nvGrpSpPr>
      <p:grpSpPr>
        <a:xfrm>
          <a:off x="0" y="0"/>
          <a:ext cx="0" cy="0"/>
          <a:chOff x="0" y="0"/>
          <a:chExt cx="0" cy="0"/>
        </a:xfrm>
      </p:grpSpPr>
      <p:sp>
        <p:nvSpPr>
          <p:cNvPr id="1223" name="Google Shape;1223;p255"/>
          <p:cNvSpPr txBox="1"/>
          <p:nvPr>
            <p:ph idx="12" type="sldNum"/>
          </p:nvPr>
        </p:nvSpPr>
        <p:spPr>
          <a:xfrm>
            <a:off x="8572500" y="4572004"/>
            <a:ext cx="571500" cy="5715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24" name="Google Shape;1224;p255"/>
          <p:cNvSpPr txBox="1"/>
          <p:nvPr>
            <p:ph type="title"/>
          </p:nvPr>
        </p:nvSpPr>
        <p:spPr>
          <a:xfrm>
            <a:off x="571500" y="800100"/>
            <a:ext cx="30897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225" name="Google Shape;1225;p255"/>
          <p:cNvSpPr txBox="1"/>
          <p:nvPr>
            <p:ph idx="1" type="body"/>
          </p:nvPr>
        </p:nvSpPr>
        <p:spPr>
          <a:xfrm>
            <a:off x="571500" y="1714500"/>
            <a:ext cx="3089700" cy="28575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2">
  <p:cSld name="ONE_COLUMN_TEXT_2">
    <p:spTree>
      <p:nvGrpSpPr>
        <p:cNvPr id="1226" name="Shape 1226"/>
        <p:cNvGrpSpPr/>
        <p:nvPr/>
      </p:nvGrpSpPr>
      <p:grpSpPr>
        <a:xfrm>
          <a:off x="0" y="0"/>
          <a:ext cx="0" cy="0"/>
          <a:chOff x="0" y="0"/>
          <a:chExt cx="0" cy="0"/>
        </a:xfrm>
      </p:grpSpPr>
      <p:sp>
        <p:nvSpPr>
          <p:cNvPr id="1227" name="Google Shape;1227;p256"/>
          <p:cNvSpPr txBox="1"/>
          <p:nvPr>
            <p:ph type="title"/>
          </p:nvPr>
        </p:nvSpPr>
        <p:spPr>
          <a:xfrm>
            <a:off x="457200" y="466800"/>
            <a:ext cx="3204600" cy="9054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228" name="Google Shape;1228;p256"/>
          <p:cNvSpPr txBox="1"/>
          <p:nvPr>
            <p:ph idx="1" type="body"/>
          </p:nvPr>
        </p:nvSpPr>
        <p:spPr>
          <a:xfrm>
            <a:off x="457200" y="1371975"/>
            <a:ext cx="3204600" cy="3314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2">
  <p:cSld name="Title + Body 1_2">
    <p:spTree>
      <p:nvGrpSpPr>
        <p:cNvPr id="1229" name="Shape 1229"/>
        <p:cNvGrpSpPr/>
        <p:nvPr/>
      </p:nvGrpSpPr>
      <p:grpSpPr>
        <a:xfrm>
          <a:off x="0" y="0"/>
          <a:ext cx="0" cy="0"/>
          <a:chOff x="0" y="0"/>
          <a:chExt cx="0" cy="0"/>
        </a:xfrm>
      </p:grpSpPr>
      <p:sp>
        <p:nvSpPr>
          <p:cNvPr id="1230" name="Google Shape;1230;p257"/>
          <p:cNvSpPr txBox="1"/>
          <p:nvPr>
            <p:ph type="title"/>
          </p:nvPr>
        </p:nvSpPr>
        <p:spPr>
          <a:xfrm>
            <a:off x="457200" y="1525425"/>
            <a:ext cx="4114800" cy="4005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231" name="Google Shape;1231;p257"/>
          <p:cNvSpPr txBox="1"/>
          <p:nvPr>
            <p:ph idx="1" type="subTitle"/>
          </p:nvPr>
        </p:nvSpPr>
        <p:spPr>
          <a:xfrm>
            <a:off x="457200" y="457200"/>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232" name="Google Shape;1232;p257"/>
          <p:cNvSpPr txBox="1"/>
          <p:nvPr>
            <p:ph idx="2" type="title"/>
          </p:nvPr>
        </p:nvSpPr>
        <p:spPr>
          <a:xfrm>
            <a:off x="457200" y="868066"/>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233" name="Google Shape;1233;p257"/>
          <p:cNvSpPr txBox="1"/>
          <p:nvPr>
            <p:ph idx="3" type="body"/>
          </p:nvPr>
        </p:nvSpPr>
        <p:spPr>
          <a:xfrm>
            <a:off x="457200" y="1925625"/>
            <a:ext cx="4114800" cy="27609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1">
  <p:cSld name="Sub header, two columns">
    <p:spTree>
      <p:nvGrpSpPr>
        <p:cNvPr id="1234" name="Shape 1234"/>
        <p:cNvGrpSpPr/>
        <p:nvPr/>
      </p:nvGrpSpPr>
      <p:grpSpPr>
        <a:xfrm>
          <a:off x="0" y="0"/>
          <a:ext cx="0" cy="0"/>
          <a:chOff x="0" y="0"/>
          <a:chExt cx="0" cy="0"/>
        </a:xfrm>
      </p:grpSpPr>
      <p:sp>
        <p:nvSpPr>
          <p:cNvPr id="1235" name="Google Shape;1235;p258"/>
          <p:cNvSpPr txBox="1"/>
          <p:nvPr>
            <p:ph idx="12" type="sldNum"/>
          </p:nvPr>
        </p:nvSpPr>
        <p:spPr>
          <a:xfrm>
            <a:off x="8572500" y="4572004"/>
            <a:ext cx="571500" cy="5715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36" name="Google Shape;1236;p258"/>
          <p:cNvSpPr txBox="1"/>
          <p:nvPr>
            <p:ph type="title"/>
          </p:nvPr>
        </p:nvSpPr>
        <p:spPr>
          <a:xfrm>
            <a:off x="571500" y="800105"/>
            <a:ext cx="40005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237" name="Google Shape;1237;p258"/>
          <p:cNvSpPr txBox="1"/>
          <p:nvPr>
            <p:ph idx="1" type="body"/>
          </p:nvPr>
        </p:nvSpPr>
        <p:spPr>
          <a:xfrm>
            <a:off x="571500" y="2166225"/>
            <a:ext cx="3093000" cy="24057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238" name="Google Shape;1238;p258"/>
          <p:cNvSpPr txBox="1"/>
          <p:nvPr>
            <p:ph idx="2" type="body"/>
          </p:nvPr>
        </p:nvSpPr>
        <p:spPr>
          <a:xfrm>
            <a:off x="4572000" y="2166225"/>
            <a:ext cx="3093000" cy="24057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239" name="Google Shape;1239;p258"/>
          <p:cNvSpPr txBox="1"/>
          <p:nvPr>
            <p:ph idx="3" type="subTitle"/>
          </p:nvPr>
        </p:nvSpPr>
        <p:spPr>
          <a:xfrm>
            <a:off x="571500" y="1714500"/>
            <a:ext cx="3093000" cy="1539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1240" name="Google Shape;1240;p258"/>
          <p:cNvSpPr txBox="1"/>
          <p:nvPr>
            <p:ph idx="4" type="subTitle"/>
          </p:nvPr>
        </p:nvSpPr>
        <p:spPr>
          <a:xfrm>
            <a:off x="4572000" y="1714500"/>
            <a:ext cx="3093000" cy="1539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1241" name="Shape 1241"/>
        <p:cNvGrpSpPr/>
        <p:nvPr/>
      </p:nvGrpSpPr>
      <p:grpSpPr>
        <a:xfrm>
          <a:off x="0" y="0"/>
          <a:ext cx="0" cy="0"/>
          <a:chOff x="0" y="0"/>
          <a:chExt cx="0" cy="0"/>
        </a:xfrm>
      </p:grpSpPr>
      <p:sp>
        <p:nvSpPr>
          <p:cNvPr id="1242" name="Google Shape;1242;p259"/>
          <p:cNvSpPr txBox="1"/>
          <p:nvPr>
            <p:ph idx="12" type="sldNum"/>
          </p:nvPr>
        </p:nvSpPr>
        <p:spPr>
          <a:xfrm>
            <a:off x="8572500" y="4572004"/>
            <a:ext cx="571500" cy="571500"/>
          </a:xfrm>
          <a:prstGeom prst="rect">
            <a:avLst/>
          </a:prstGeom>
          <a:noFill/>
          <a:ln>
            <a:noFill/>
          </a:ln>
        </p:spPr>
        <p:txBody>
          <a:bodyPr anchorCtr="0" anchor="t" bIns="94800" lIns="94800" spcFirstLastPara="1" rIns="94800" wrap="square" tIns="948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43" name="Google Shape;1243;p259"/>
          <p:cNvSpPr txBox="1"/>
          <p:nvPr>
            <p:ph type="title"/>
          </p:nvPr>
        </p:nvSpPr>
        <p:spPr>
          <a:xfrm>
            <a:off x="457200" y="457191"/>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9">
    <p:spTree>
      <p:nvGrpSpPr>
        <p:cNvPr id="1244" name="Shape 1244"/>
        <p:cNvGrpSpPr/>
        <p:nvPr/>
      </p:nvGrpSpPr>
      <p:grpSpPr>
        <a:xfrm>
          <a:off x="0" y="0"/>
          <a:ext cx="0" cy="0"/>
          <a:chOff x="0" y="0"/>
          <a:chExt cx="0" cy="0"/>
        </a:xfrm>
      </p:grpSpPr>
      <p:sp>
        <p:nvSpPr>
          <p:cNvPr id="1245" name="Google Shape;1245;p260"/>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0">
    <p:spTree>
      <p:nvGrpSpPr>
        <p:cNvPr id="1246" name="Shape 1246"/>
        <p:cNvGrpSpPr/>
        <p:nvPr/>
      </p:nvGrpSpPr>
      <p:grpSpPr>
        <a:xfrm>
          <a:off x="0" y="0"/>
          <a:ext cx="0" cy="0"/>
          <a:chOff x="0" y="0"/>
          <a:chExt cx="0" cy="0"/>
        </a:xfrm>
      </p:grpSpPr>
      <p:sp>
        <p:nvSpPr>
          <p:cNvPr id="1247" name="Google Shape;1247;p261"/>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3">
  <p:cSld name="Title + Body 1_3">
    <p:spTree>
      <p:nvGrpSpPr>
        <p:cNvPr id="1248" name="Shape 1248"/>
        <p:cNvGrpSpPr/>
        <p:nvPr/>
      </p:nvGrpSpPr>
      <p:grpSpPr>
        <a:xfrm>
          <a:off x="0" y="0"/>
          <a:ext cx="0" cy="0"/>
          <a:chOff x="0" y="0"/>
          <a:chExt cx="0" cy="0"/>
        </a:xfrm>
      </p:grpSpPr>
      <p:sp>
        <p:nvSpPr>
          <p:cNvPr id="1249" name="Google Shape;1249;p262"/>
          <p:cNvSpPr txBox="1"/>
          <p:nvPr>
            <p:ph type="title"/>
          </p:nvPr>
        </p:nvSpPr>
        <p:spPr>
          <a:xfrm>
            <a:off x="457200" y="1525425"/>
            <a:ext cx="4114800" cy="400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250" name="Google Shape;1250;p262"/>
          <p:cNvSpPr txBox="1"/>
          <p:nvPr>
            <p:ph idx="1" type="subTitle"/>
          </p:nvPr>
        </p:nvSpPr>
        <p:spPr>
          <a:xfrm>
            <a:off x="457200" y="457200"/>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251" name="Google Shape;1251;p262"/>
          <p:cNvSpPr txBox="1"/>
          <p:nvPr>
            <p:ph idx="2" type="title"/>
          </p:nvPr>
        </p:nvSpPr>
        <p:spPr>
          <a:xfrm>
            <a:off x="457200" y="868066"/>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52" name="Google Shape;1252;p262"/>
          <p:cNvSpPr txBox="1"/>
          <p:nvPr>
            <p:ph idx="3" type="body"/>
          </p:nvPr>
        </p:nvSpPr>
        <p:spPr>
          <a:xfrm>
            <a:off x="457200" y="1925625"/>
            <a:ext cx="4114800" cy="27609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4">
  <p:cSld name="Title + Body 1_4">
    <p:spTree>
      <p:nvGrpSpPr>
        <p:cNvPr id="1253" name="Shape 1253"/>
        <p:cNvGrpSpPr/>
        <p:nvPr/>
      </p:nvGrpSpPr>
      <p:grpSpPr>
        <a:xfrm>
          <a:off x="0" y="0"/>
          <a:ext cx="0" cy="0"/>
          <a:chOff x="0" y="0"/>
          <a:chExt cx="0" cy="0"/>
        </a:xfrm>
      </p:grpSpPr>
      <p:sp>
        <p:nvSpPr>
          <p:cNvPr id="1254" name="Google Shape;1254;p263"/>
          <p:cNvSpPr txBox="1"/>
          <p:nvPr>
            <p:ph type="title"/>
          </p:nvPr>
        </p:nvSpPr>
        <p:spPr>
          <a:xfrm>
            <a:off x="457200" y="1525425"/>
            <a:ext cx="4114800" cy="4005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255" name="Google Shape;1255;p263"/>
          <p:cNvSpPr txBox="1"/>
          <p:nvPr>
            <p:ph idx="1" type="subTitle"/>
          </p:nvPr>
        </p:nvSpPr>
        <p:spPr>
          <a:xfrm>
            <a:off x="457200" y="457200"/>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256" name="Google Shape;1256;p263"/>
          <p:cNvSpPr txBox="1"/>
          <p:nvPr>
            <p:ph idx="2" type="title"/>
          </p:nvPr>
        </p:nvSpPr>
        <p:spPr>
          <a:xfrm>
            <a:off x="457200" y="868066"/>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257" name="Google Shape;1257;p263"/>
          <p:cNvSpPr txBox="1"/>
          <p:nvPr>
            <p:ph idx="3" type="body"/>
          </p:nvPr>
        </p:nvSpPr>
        <p:spPr>
          <a:xfrm>
            <a:off x="457200" y="1925625"/>
            <a:ext cx="4114800" cy="27609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111" name="Shape 111"/>
        <p:cNvGrpSpPr/>
        <p:nvPr/>
      </p:nvGrpSpPr>
      <p:grpSpPr>
        <a:xfrm>
          <a:off x="0" y="0"/>
          <a:ext cx="0" cy="0"/>
          <a:chOff x="0" y="0"/>
          <a:chExt cx="0" cy="0"/>
        </a:xfrm>
      </p:grpSpPr>
      <p:sp>
        <p:nvSpPr>
          <p:cNvPr id="112" name="Google Shape;112;p27"/>
          <p:cNvSpPr txBox="1"/>
          <p:nvPr>
            <p:ph type="title"/>
          </p:nvPr>
        </p:nvSpPr>
        <p:spPr>
          <a:xfrm>
            <a:off x="457200" y="1373025"/>
            <a:ext cx="3661500" cy="552600"/>
          </a:xfrm>
          <a:prstGeom prst="rect">
            <a:avLst/>
          </a:prstGeom>
          <a:noFill/>
          <a:ln>
            <a:noFill/>
          </a:ln>
        </p:spPr>
        <p:txBody>
          <a:bodyPr anchorCtr="0" anchor="t"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13" name="Google Shape;113;p27"/>
          <p:cNvSpPr txBox="1"/>
          <p:nvPr>
            <p:ph idx="2" type="title"/>
          </p:nvPr>
        </p:nvSpPr>
        <p:spPr>
          <a:xfrm>
            <a:off x="4570999" y="1373025"/>
            <a:ext cx="3661500" cy="552600"/>
          </a:xfrm>
          <a:prstGeom prst="rect">
            <a:avLst/>
          </a:prstGeom>
          <a:noFill/>
          <a:ln>
            <a:noFill/>
          </a:ln>
        </p:spPr>
        <p:txBody>
          <a:bodyPr anchorCtr="0" anchor="t"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14" name="Google Shape;114;p27"/>
          <p:cNvSpPr txBox="1"/>
          <p:nvPr>
            <p:ph idx="3" type="title"/>
          </p:nvPr>
        </p:nvSpPr>
        <p:spPr>
          <a:xfrm>
            <a:off x="457200" y="457191"/>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5" name="Google Shape;115;p27"/>
          <p:cNvSpPr txBox="1"/>
          <p:nvPr>
            <p:ph idx="1" type="body"/>
          </p:nvPr>
        </p:nvSpPr>
        <p:spPr>
          <a:xfrm>
            <a:off x="457200" y="1925625"/>
            <a:ext cx="3661500" cy="27609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16" name="Google Shape;116;p27"/>
          <p:cNvSpPr txBox="1"/>
          <p:nvPr>
            <p:ph idx="4" type="body"/>
          </p:nvPr>
        </p:nvSpPr>
        <p:spPr>
          <a:xfrm>
            <a:off x="4571000" y="1925625"/>
            <a:ext cx="3661500" cy="27609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3">
  <p:cSld name="TITLE_AND_BODY_3_3">
    <p:spTree>
      <p:nvGrpSpPr>
        <p:cNvPr id="1258" name="Shape 1258"/>
        <p:cNvGrpSpPr/>
        <p:nvPr/>
      </p:nvGrpSpPr>
      <p:grpSpPr>
        <a:xfrm>
          <a:off x="0" y="0"/>
          <a:ext cx="0" cy="0"/>
          <a:chOff x="0" y="0"/>
          <a:chExt cx="0" cy="0"/>
        </a:xfrm>
      </p:grpSpPr>
      <p:sp>
        <p:nvSpPr>
          <p:cNvPr id="1259" name="Google Shape;1259;p264"/>
          <p:cNvSpPr txBox="1"/>
          <p:nvPr>
            <p:ph idx="12" type="sldNum"/>
          </p:nvPr>
        </p:nvSpPr>
        <p:spPr>
          <a:xfrm>
            <a:off x="8572500" y="4572004"/>
            <a:ext cx="571500" cy="5715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60" name="Google Shape;1260;p264"/>
          <p:cNvSpPr txBox="1"/>
          <p:nvPr>
            <p:ph type="title"/>
          </p:nvPr>
        </p:nvSpPr>
        <p:spPr>
          <a:xfrm>
            <a:off x="571500" y="800100"/>
            <a:ext cx="30897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261" name="Google Shape;1261;p264"/>
          <p:cNvSpPr txBox="1"/>
          <p:nvPr>
            <p:ph idx="1" type="body"/>
          </p:nvPr>
        </p:nvSpPr>
        <p:spPr>
          <a:xfrm>
            <a:off x="571500" y="1714500"/>
            <a:ext cx="3089700" cy="28575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3">
  <p:cSld name="ONE_COLUMN_TEXT_3">
    <p:spTree>
      <p:nvGrpSpPr>
        <p:cNvPr id="1262" name="Shape 1262"/>
        <p:cNvGrpSpPr/>
        <p:nvPr/>
      </p:nvGrpSpPr>
      <p:grpSpPr>
        <a:xfrm>
          <a:off x="0" y="0"/>
          <a:ext cx="0" cy="0"/>
          <a:chOff x="0" y="0"/>
          <a:chExt cx="0" cy="0"/>
        </a:xfrm>
      </p:grpSpPr>
      <p:sp>
        <p:nvSpPr>
          <p:cNvPr id="1263" name="Google Shape;1263;p265"/>
          <p:cNvSpPr txBox="1"/>
          <p:nvPr>
            <p:ph type="title"/>
          </p:nvPr>
        </p:nvSpPr>
        <p:spPr>
          <a:xfrm>
            <a:off x="457200" y="466800"/>
            <a:ext cx="3204600" cy="9054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264" name="Google Shape;1264;p265"/>
          <p:cNvSpPr txBox="1"/>
          <p:nvPr>
            <p:ph idx="1" type="body"/>
          </p:nvPr>
        </p:nvSpPr>
        <p:spPr>
          <a:xfrm>
            <a:off x="457200" y="1371975"/>
            <a:ext cx="3204600" cy="3314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1">
    <p:spTree>
      <p:nvGrpSpPr>
        <p:cNvPr id="1265" name="Shape 1265"/>
        <p:cNvGrpSpPr/>
        <p:nvPr/>
      </p:nvGrpSpPr>
      <p:grpSpPr>
        <a:xfrm>
          <a:off x="0" y="0"/>
          <a:ext cx="0" cy="0"/>
          <a:chOff x="0" y="0"/>
          <a:chExt cx="0" cy="0"/>
        </a:xfrm>
      </p:grpSpPr>
      <p:sp>
        <p:nvSpPr>
          <p:cNvPr id="1266" name="Google Shape;1266;p266"/>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BLANK_1_1_1_1_2_1">
    <p:spTree>
      <p:nvGrpSpPr>
        <p:cNvPr id="1267" name="Shape 1267"/>
        <p:cNvGrpSpPr/>
        <p:nvPr/>
      </p:nvGrpSpPr>
      <p:grpSpPr>
        <a:xfrm>
          <a:off x="0" y="0"/>
          <a:ext cx="0" cy="0"/>
          <a:chOff x="0" y="0"/>
          <a:chExt cx="0" cy="0"/>
        </a:xfrm>
      </p:grpSpPr>
      <p:sp>
        <p:nvSpPr>
          <p:cNvPr id="1268" name="Google Shape;1268;p267"/>
          <p:cNvSpPr txBox="1"/>
          <p:nvPr>
            <p:ph type="title"/>
          </p:nvPr>
        </p:nvSpPr>
        <p:spPr>
          <a:xfrm>
            <a:off x="284850" y="285900"/>
            <a:ext cx="6423900" cy="5877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600"/>
            </a:lvl1pPr>
            <a:lvl2pPr lvl="1">
              <a:lnSpc>
                <a:spcPct val="85000"/>
              </a:lnSpc>
              <a:spcBef>
                <a:spcPts val="0"/>
              </a:spcBef>
              <a:spcAft>
                <a:spcPts val="0"/>
              </a:spcAft>
              <a:buNone/>
              <a:defRPr sz="3600"/>
            </a:lvl2pPr>
            <a:lvl3pPr lvl="2">
              <a:lnSpc>
                <a:spcPct val="85000"/>
              </a:lnSpc>
              <a:spcBef>
                <a:spcPts val="0"/>
              </a:spcBef>
              <a:spcAft>
                <a:spcPts val="0"/>
              </a:spcAft>
              <a:buNone/>
              <a:defRPr sz="3600"/>
            </a:lvl3pPr>
            <a:lvl4pPr lvl="3">
              <a:lnSpc>
                <a:spcPct val="85000"/>
              </a:lnSpc>
              <a:spcBef>
                <a:spcPts val="0"/>
              </a:spcBef>
              <a:spcAft>
                <a:spcPts val="0"/>
              </a:spcAft>
              <a:buNone/>
              <a:defRPr sz="3600"/>
            </a:lvl4pPr>
            <a:lvl5pPr lvl="4">
              <a:lnSpc>
                <a:spcPct val="85000"/>
              </a:lnSpc>
              <a:spcBef>
                <a:spcPts val="0"/>
              </a:spcBef>
              <a:spcAft>
                <a:spcPts val="0"/>
              </a:spcAft>
              <a:buNone/>
              <a:defRPr sz="3600"/>
            </a:lvl5pPr>
            <a:lvl6pPr lvl="5">
              <a:lnSpc>
                <a:spcPct val="85000"/>
              </a:lnSpc>
              <a:spcBef>
                <a:spcPts val="0"/>
              </a:spcBef>
              <a:spcAft>
                <a:spcPts val="0"/>
              </a:spcAft>
              <a:buNone/>
              <a:defRPr sz="3600"/>
            </a:lvl6pPr>
            <a:lvl7pPr lvl="6">
              <a:lnSpc>
                <a:spcPct val="85000"/>
              </a:lnSpc>
              <a:spcBef>
                <a:spcPts val="0"/>
              </a:spcBef>
              <a:spcAft>
                <a:spcPts val="0"/>
              </a:spcAft>
              <a:buNone/>
              <a:defRPr sz="3600"/>
            </a:lvl7pPr>
            <a:lvl8pPr lvl="7">
              <a:lnSpc>
                <a:spcPct val="85000"/>
              </a:lnSpc>
              <a:spcBef>
                <a:spcPts val="0"/>
              </a:spcBef>
              <a:spcAft>
                <a:spcPts val="0"/>
              </a:spcAft>
              <a:buNone/>
              <a:defRPr sz="3600"/>
            </a:lvl8pPr>
            <a:lvl9pPr lvl="8">
              <a:lnSpc>
                <a:spcPct val="85000"/>
              </a:lnSpc>
              <a:spcBef>
                <a:spcPts val="0"/>
              </a:spcBef>
              <a:spcAft>
                <a:spcPts val="0"/>
              </a:spcAft>
              <a:buNone/>
              <a:defRPr sz="3600"/>
            </a:lvl9pPr>
          </a:lstStyle>
          <a:p/>
        </p:txBody>
      </p:sp>
      <p:sp>
        <p:nvSpPr>
          <p:cNvPr id="1269" name="Google Shape;1269;p267"/>
          <p:cNvSpPr txBox="1"/>
          <p:nvPr>
            <p:ph idx="12" type="sldNum"/>
          </p:nvPr>
        </p:nvSpPr>
        <p:spPr>
          <a:xfrm>
            <a:off x="8308150" y="4782125"/>
            <a:ext cx="548700" cy="76200"/>
          </a:xfrm>
          <a:prstGeom prst="rect">
            <a:avLst/>
          </a:prstGeom>
          <a:noFill/>
          <a:ln>
            <a:noFill/>
          </a:ln>
        </p:spPr>
        <p:txBody>
          <a:bodyPr anchorCtr="0" anchor="ctr" bIns="91425" lIns="91425" spcFirstLastPara="1" rIns="91425" wrap="square" tIns="91425">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indent="0" lvl="0" marL="0" rtl="0" algn="r">
              <a:spcBef>
                <a:spcPts val="0"/>
              </a:spcBef>
              <a:spcAft>
                <a:spcPts val="0"/>
              </a:spcAft>
              <a:buNone/>
            </a:pPr>
            <a:fld id="{00000000-1234-1234-1234-123412341234}" type="slidenum">
              <a:rPr lang="en"/>
              <a:t>‹#›</a:t>
            </a:fld>
            <a:endParaRPr/>
          </a:p>
        </p:txBody>
      </p:sp>
      <p:sp>
        <p:nvSpPr>
          <p:cNvPr id="1270" name="Google Shape;1270;p267"/>
          <p:cNvSpPr txBox="1"/>
          <p:nvPr>
            <p:ph idx="2" type="title"/>
          </p:nvPr>
        </p:nvSpPr>
        <p:spPr>
          <a:xfrm>
            <a:off x="4629750" y="4778975"/>
            <a:ext cx="1328400" cy="76200"/>
          </a:xfrm>
          <a:prstGeom prst="rect">
            <a:avLst/>
          </a:prstGeom>
        </p:spPr>
        <p:txBody>
          <a:bodyPr anchorCtr="0" anchor="ctr" bIns="0" lIns="0" spcFirstLastPara="1" rIns="0" wrap="square" tIns="0">
            <a:spAutoFit/>
          </a:bodyPr>
          <a:lstStyle>
            <a:lvl1pPr lvl="0">
              <a:spcBef>
                <a:spcPts val="0"/>
              </a:spcBef>
              <a:spcAft>
                <a:spcPts val="0"/>
              </a:spcAft>
              <a:buSzPts val="600"/>
              <a:buFont typeface="Inter"/>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271" name="Google Shape;1271;p267"/>
          <p:cNvSpPr txBox="1"/>
          <p:nvPr>
            <p:ph idx="3" type="title"/>
          </p:nvPr>
        </p:nvSpPr>
        <p:spPr>
          <a:xfrm>
            <a:off x="6086100" y="4778975"/>
            <a:ext cx="1328400" cy="76200"/>
          </a:xfrm>
          <a:prstGeom prst="rect">
            <a:avLst/>
          </a:prstGeom>
        </p:spPr>
        <p:txBody>
          <a:bodyPr anchorCtr="0" anchor="ctr" bIns="0" lIns="0" spcFirstLastPara="1" rIns="0" wrap="square" tIns="0">
            <a:spAutoFit/>
          </a:bodyPr>
          <a:lstStyle>
            <a:lvl1pPr lvl="0">
              <a:spcBef>
                <a:spcPts val="0"/>
              </a:spcBef>
              <a:spcAft>
                <a:spcPts val="0"/>
              </a:spcAft>
              <a:buSzPts val="600"/>
              <a:buFont typeface="Inter"/>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7">
    <p:spTree>
      <p:nvGrpSpPr>
        <p:cNvPr id="1272" name="Shape 1272"/>
        <p:cNvGrpSpPr/>
        <p:nvPr/>
      </p:nvGrpSpPr>
      <p:grpSpPr>
        <a:xfrm>
          <a:off x="0" y="0"/>
          <a:ext cx="0" cy="0"/>
          <a:chOff x="0" y="0"/>
          <a:chExt cx="0" cy="0"/>
        </a:xfrm>
      </p:grpSpPr>
      <p:sp>
        <p:nvSpPr>
          <p:cNvPr id="1273" name="Google Shape;1273;p268"/>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274" name="Google Shape;1274;p268"/>
          <p:cNvSpPr txBox="1"/>
          <p:nvPr>
            <p:ph idx="1" type="body"/>
          </p:nvPr>
        </p:nvSpPr>
        <p:spPr>
          <a:xfrm>
            <a:off x="457200" y="1371975"/>
            <a:ext cx="4105200" cy="3314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2">
    <p:spTree>
      <p:nvGrpSpPr>
        <p:cNvPr id="1275" name="Shape 1275"/>
        <p:cNvGrpSpPr/>
        <p:nvPr/>
      </p:nvGrpSpPr>
      <p:grpSpPr>
        <a:xfrm>
          <a:off x="0" y="0"/>
          <a:ext cx="0" cy="0"/>
          <a:chOff x="0" y="0"/>
          <a:chExt cx="0" cy="0"/>
        </a:xfrm>
      </p:grpSpPr>
      <p:sp>
        <p:nvSpPr>
          <p:cNvPr id="1276" name="Google Shape;1276;p269"/>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1">
  <p:cSld name="Chapter title and two columns_1">
    <p:spTree>
      <p:nvGrpSpPr>
        <p:cNvPr id="1277" name="Shape 1277"/>
        <p:cNvGrpSpPr/>
        <p:nvPr/>
      </p:nvGrpSpPr>
      <p:grpSpPr>
        <a:xfrm>
          <a:off x="0" y="0"/>
          <a:ext cx="0" cy="0"/>
          <a:chOff x="0" y="0"/>
          <a:chExt cx="0" cy="0"/>
        </a:xfrm>
      </p:grpSpPr>
      <p:sp>
        <p:nvSpPr>
          <p:cNvPr id="1278" name="Google Shape;1278;p270"/>
          <p:cNvSpPr txBox="1"/>
          <p:nvPr>
            <p:ph type="title"/>
          </p:nvPr>
        </p:nvSpPr>
        <p:spPr>
          <a:xfrm>
            <a:off x="457200" y="1373018"/>
            <a:ext cx="3661500" cy="552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279" name="Google Shape;1279;p270"/>
          <p:cNvSpPr txBox="1"/>
          <p:nvPr>
            <p:ph idx="1" type="body"/>
          </p:nvPr>
        </p:nvSpPr>
        <p:spPr>
          <a:xfrm>
            <a:off x="457200" y="1925618"/>
            <a:ext cx="3661500" cy="2806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280" name="Google Shape;1280;p270"/>
          <p:cNvSpPr txBox="1"/>
          <p:nvPr>
            <p:ph idx="2" type="title"/>
          </p:nvPr>
        </p:nvSpPr>
        <p:spPr>
          <a:xfrm>
            <a:off x="457200" y="411477"/>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281" name="Google Shape;1281;p270"/>
          <p:cNvSpPr txBox="1"/>
          <p:nvPr>
            <p:ph idx="3" type="title"/>
          </p:nvPr>
        </p:nvSpPr>
        <p:spPr>
          <a:xfrm>
            <a:off x="4561700" y="1373018"/>
            <a:ext cx="3661500" cy="552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282" name="Google Shape;1282;p270"/>
          <p:cNvSpPr txBox="1"/>
          <p:nvPr>
            <p:ph idx="4" type="body"/>
          </p:nvPr>
        </p:nvSpPr>
        <p:spPr>
          <a:xfrm>
            <a:off x="4561700" y="1925618"/>
            <a:ext cx="3661500" cy="2806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1">
  <p:cSld name="TITLE_ONLY_6_1">
    <p:spTree>
      <p:nvGrpSpPr>
        <p:cNvPr id="1283" name="Shape 1283"/>
        <p:cNvGrpSpPr/>
        <p:nvPr/>
      </p:nvGrpSpPr>
      <p:grpSpPr>
        <a:xfrm>
          <a:off x="0" y="0"/>
          <a:ext cx="0" cy="0"/>
          <a:chOff x="0" y="0"/>
          <a:chExt cx="0" cy="0"/>
        </a:xfrm>
      </p:grpSpPr>
      <p:sp>
        <p:nvSpPr>
          <p:cNvPr id="1284" name="Google Shape;1284;p271"/>
          <p:cNvSpPr txBox="1"/>
          <p:nvPr>
            <p:ph type="title"/>
          </p:nvPr>
        </p:nvSpPr>
        <p:spPr>
          <a:xfrm>
            <a:off x="457200" y="411477"/>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1">
  <p:cSld name="TITLE_ONLY_7_1">
    <p:spTree>
      <p:nvGrpSpPr>
        <p:cNvPr id="1285" name="Shape 1285"/>
        <p:cNvGrpSpPr/>
        <p:nvPr/>
      </p:nvGrpSpPr>
      <p:grpSpPr>
        <a:xfrm>
          <a:off x="0" y="0"/>
          <a:ext cx="0" cy="0"/>
          <a:chOff x="0" y="0"/>
          <a:chExt cx="0" cy="0"/>
        </a:xfrm>
      </p:grpSpPr>
      <p:sp>
        <p:nvSpPr>
          <p:cNvPr id="1286" name="Google Shape;1286;p272"/>
          <p:cNvSpPr txBox="1"/>
          <p:nvPr>
            <p:ph type="title"/>
          </p:nvPr>
        </p:nvSpPr>
        <p:spPr>
          <a:xfrm>
            <a:off x="457200" y="411477"/>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1">
  <p:cSld name="Title + Subtitle_1_1">
    <p:spTree>
      <p:nvGrpSpPr>
        <p:cNvPr id="1287" name="Shape 1287"/>
        <p:cNvGrpSpPr/>
        <p:nvPr/>
      </p:nvGrpSpPr>
      <p:grpSpPr>
        <a:xfrm>
          <a:off x="0" y="0"/>
          <a:ext cx="0" cy="0"/>
          <a:chOff x="0" y="0"/>
          <a:chExt cx="0" cy="0"/>
        </a:xfrm>
      </p:grpSpPr>
      <p:sp>
        <p:nvSpPr>
          <p:cNvPr id="1288" name="Google Shape;1288;p273"/>
          <p:cNvSpPr txBox="1"/>
          <p:nvPr>
            <p:ph idx="1" type="subTitle"/>
          </p:nvPr>
        </p:nvSpPr>
        <p:spPr>
          <a:xfrm>
            <a:off x="457200" y="411457"/>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289" name="Google Shape;1289;p273"/>
          <p:cNvSpPr txBox="1"/>
          <p:nvPr>
            <p:ph type="title"/>
          </p:nvPr>
        </p:nvSpPr>
        <p:spPr>
          <a:xfrm>
            <a:off x="457200" y="802156"/>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117" name="Shape 117"/>
        <p:cNvGrpSpPr/>
        <p:nvPr/>
      </p:nvGrpSpPr>
      <p:grpSpPr>
        <a:xfrm>
          <a:off x="0" y="0"/>
          <a:ext cx="0" cy="0"/>
          <a:chOff x="0" y="0"/>
          <a:chExt cx="0" cy="0"/>
        </a:xfrm>
      </p:grpSpPr>
      <p:sp>
        <p:nvSpPr>
          <p:cNvPr id="118" name="Google Shape;11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19" name="Google Shape;119;p28"/>
          <p:cNvSpPr txBox="1"/>
          <p:nvPr>
            <p:ph type="title"/>
          </p:nvPr>
        </p:nvSpPr>
        <p:spPr>
          <a:xfrm>
            <a:off x="457200" y="1373025"/>
            <a:ext cx="3201900" cy="6612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20" name="Google Shape;120;p28"/>
          <p:cNvSpPr txBox="1"/>
          <p:nvPr>
            <p:ph idx="2" type="title"/>
          </p:nvPr>
        </p:nvSpPr>
        <p:spPr>
          <a:xfrm>
            <a:off x="457200" y="2216397"/>
            <a:ext cx="3201900" cy="6612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21" name="Google Shape;121;p28"/>
          <p:cNvSpPr txBox="1"/>
          <p:nvPr>
            <p:ph idx="3" type="title"/>
          </p:nvPr>
        </p:nvSpPr>
        <p:spPr>
          <a:xfrm>
            <a:off x="457200" y="3059768"/>
            <a:ext cx="3201900" cy="6612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22" name="Google Shape;122;p28"/>
          <p:cNvSpPr txBox="1"/>
          <p:nvPr>
            <p:ph idx="4" type="title"/>
          </p:nvPr>
        </p:nvSpPr>
        <p:spPr>
          <a:xfrm>
            <a:off x="457200" y="3903140"/>
            <a:ext cx="3201900" cy="6612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23" name="Google Shape;123;p28"/>
          <p:cNvSpPr txBox="1"/>
          <p:nvPr>
            <p:ph idx="5" type="title"/>
          </p:nvPr>
        </p:nvSpPr>
        <p:spPr>
          <a:xfrm>
            <a:off x="457200" y="457191"/>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4" name="Google Shape;124;p28"/>
          <p:cNvSpPr txBox="1"/>
          <p:nvPr>
            <p:ph idx="1" type="body"/>
          </p:nvPr>
        </p:nvSpPr>
        <p:spPr>
          <a:xfrm>
            <a:off x="3664275" y="3903150"/>
            <a:ext cx="4105200" cy="6612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25" name="Google Shape;125;p28"/>
          <p:cNvSpPr txBox="1"/>
          <p:nvPr>
            <p:ph idx="6" type="body"/>
          </p:nvPr>
        </p:nvSpPr>
        <p:spPr>
          <a:xfrm>
            <a:off x="3664275" y="3059775"/>
            <a:ext cx="4105200" cy="6612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26" name="Google Shape;126;p28"/>
          <p:cNvSpPr txBox="1"/>
          <p:nvPr>
            <p:ph idx="7" type="body"/>
          </p:nvPr>
        </p:nvSpPr>
        <p:spPr>
          <a:xfrm>
            <a:off x="3664275" y="2216400"/>
            <a:ext cx="4105200" cy="6612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27" name="Google Shape;127;p28"/>
          <p:cNvSpPr txBox="1"/>
          <p:nvPr>
            <p:ph idx="8" type="body"/>
          </p:nvPr>
        </p:nvSpPr>
        <p:spPr>
          <a:xfrm>
            <a:off x="3664275" y="1373025"/>
            <a:ext cx="4105200" cy="6612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8">
    <p:spTree>
      <p:nvGrpSpPr>
        <p:cNvPr id="1290" name="Shape 1290"/>
        <p:cNvGrpSpPr/>
        <p:nvPr/>
      </p:nvGrpSpPr>
      <p:grpSpPr>
        <a:xfrm>
          <a:off x="0" y="0"/>
          <a:ext cx="0" cy="0"/>
          <a:chOff x="0" y="0"/>
          <a:chExt cx="0" cy="0"/>
        </a:xfrm>
      </p:grpSpPr>
      <p:sp>
        <p:nvSpPr>
          <p:cNvPr id="1291" name="Google Shape;1291;p274"/>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292" name="Google Shape;1292;p274"/>
          <p:cNvSpPr txBox="1"/>
          <p:nvPr>
            <p:ph idx="1" type="body"/>
          </p:nvPr>
        </p:nvSpPr>
        <p:spPr>
          <a:xfrm>
            <a:off x="457200" y="1371975"/>
            <a:ext cx="4105200" cy="3314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1">
  <p:cSld name="TITLE_ONLY_4">
    <p:spTree>
      <p:nvGrpSpPr>
        <p:cNvPr id="1293" name="Shape 1293"/>
        <p:cNvGrpSpPr/>
        <p:nvPr/>
      </p:nvGrpSpPr>
      <p:grpSpPr>
        <a:xfrm>
          <a:off x="0" y="0"/>
          <a:ext cx="0" cy="0"/>
          <a:chOff x="0" y="0"/>
          <a:chExt cx="0" cy="0"/>
        </a:xfrm>
      </p:grpSpPr>
      <p:sp>
        <p:nvSpPr>
          <p:cNvPr id="1294" name="Google Shape;1294;p275"/>
          <p:cNvSpPr txBox="1"/>
          <p:nvPr>
            <p:ph type="title"/>
          </p:nvPr>
        </p:nvSpPr>
        <p:spPr>
          <a:xfrm>
            <a:off x="457200" y="411477"/>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1298" name="Shape 1298"/>
        <p:cNvGrpSpPr/>
        <p:nvPr/>
      </p:nvGrpSpPr>
      <p:grpSpPr>
        <a:xfrm>
          <a:off x="0" y="0"/>
          <a:ext cx="0" cy="0"/>
          <a:chOff x="0" y="0"/>
          <a:chExt cx="0" cy="0"/>
        </a:xfrm>
      </p:grpSpPr>
      <p:pic>
        <p:nvPicPr>
          <p:cNvPr id="1299" name="Google Shape;1299;p277" title="Mesh Holographic Gradients - Dark Gradient 22.png"/>
          <p:cNvPicPr preferRelativeResize="0"/>
          <p:nvPr/>
        </p:nvPicPr>
        <p:blipFill rotWithShape="1">
          <a:blip r:embed="rId2">
            <a:alphaModFix/>
          </a:blip>
          <a:srcRect b="0" l="0" r="9999" t="0"/>
          <a:stretch/>
        </p:blipFill>
        <p:spPr>
          <a:xfrm flipH="1" rot="10800000">
            <a:off x="0" y="1"/>
            <a:ext cx="9144003" cy="5143499"/>
          </a:xfrm>
          <a:prstGeom prst="rect">
            <a:avLst/>
          </a:prstGeom>
          <a:noFill/>
          <a:ln>
            <a:noFill/>
          </a:ln>
        </p:spPr>
      </p:pic>
      <p:pic>
        <p:nvPicPr>
          <p:cNvPr id="1300" name="Google Shape;1300;p277"/>
          <p:cNvPicPr preferRelativeResize="0"/>
          <p:nvPr/>
        </p:nvPicPr>
        <p:blipFill rotWithShape="1">
          <a:blip r:embed="rId3">
            <a:alphaModFix/>
          </a:blip>
          <a:srcRect b="0" l="0" r="0" t="0"/>
          <a:stretch/>
        </p:blipFill>
        <p:spPr>
          <a:xfrm>
            <a:off x="457200" y="411488"/>
            <a:ext cx="284772" cy="351540"/>
          </a:xfrm>
          <a:prstGeom prst="rect">
            <a:avLst/>
          </a:prstGeom>
          <a:noFill/>
          <a:ln>
            <a:noFill/>
          </a:ln>
        </p:spPr>
      </p:pic>
      <p:sp>
        <p:nvSpPr>
          <p:cNvPr id="1301" name="Google Shape;1301;p277"/>
          <p:cNvSpPr txBox="1"/>
          <p:nvPr>
            <p:ph type="title"/>
          </p:nvPr>
        </p:nvSpPr>
        <p:spPr>
          <a:xfrm>
            <a:off x="457200" y="2734200"/>
            <a:ext cx="6862800" cy="15615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302" name="Google Shape;1302;p277"/>
          <p:cNvSpPr txBox="1"/>
          <p:nvPr>
            <p:ph idx="1" type="subTitle"/>
          </p:nvPr>
        </p:nvSpPr>
        <p:spPr>
          <a:xfrm>
            <a:off x="457200" y="4341330"/>
            <a:ext cx="6862800" cy="3906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1303" name="Shape 1303"/>
        <p:cNvGrpSpPr/>
        <p:nvPr/>
      </p:nvGrpSpPr>
      <p:grpSpPr>
        <a:xfrm>
          <a:off x="0" y="0"/>
          <a:ext cx="0" cy="0"/>
          <a:chOff x="0" y="0"/>
          <a:chExt cx="0" cy="0"/>
        </a:xfrm>
      </p:grpSpPr>
      <p:pic>
        <p:nvPicPr>
          <p:cNvPr id="1304" name="Google Shape;1304;p278" title="Mesh Holographic Gradients - Dark Gradient 22.png"/>
          <p:cNvPicPr preferRelativeResize="0"/>
          <p:nvPr/>
        </p:nvPicPr>
        <p:blipFill rotWithShape="1">
          <a:blip r:embed="rId2">
            <a:alphaModFix/>
          </a:blip>
          <a:srcRect b="0" l="0" r="9999" t="0"/>
          <a:stretch/>
        </p:blipFill>
        <p:spPr>
          <a:xfrm>
            <a:off x="0" y="0"/>
            <a:ext cx="9144003" cy="5143501"/>
          </a:xfrm>
          <a:prstGeom prst="rect">
            <a:avLst/>
          </a:prstGeom>
          <a:noFill/>
          <a:ln>
            <a:noFill/>
          </a:ln>
        </p:spPr>
      </p:pic>
      <p:sp>
        <p:nvSpPr>
          <p:cNvPr id="1305" name="Google Shape;1305;p278"/>
          <p:cNvSpPr txBox="1"/>
          <p:nvPr>
            <p:ph type="title"/>
          </p:nvPr>
        </p:nvSpPr>
        <p:spPr>
          <a:xfrm>
            <a:off x="457200" y="3844500"/>
            <a:ext cx="5023800" cy="841800"/>
          </a:xfrm>
          <a:prstGeom prst="rect">
            <a:avLst/>
          </a:prstGeom>
        </p:spPr>
        <p:txBody>
          <a:bodyPr anchorCtr="0" anchor="b" bIns="0" lIns="0" spcFirstLastPara="1" rIns="0" wrap="square" tIns="0">
            <a:sp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1306" name="Shape 1306"/>
        <p:cNvGrpSpPr/>
        <p:nvPr/>
      </p:nvGrpSpPr>
      <p:grpSpPr>
        <a:xfrm>
          <a:off x="0" y="0"/>
          <a:ext cx="0" cy="0"/>
          <a:chOff x="0" y="0"/>
          <a:chExt cx="0" cy="0"/>
        </a:xfrm>
      </p:grpSpPr>
      <p:grpSp>
        <p:nvGrpSpPr>
          <p:cNvPr id="1307" name="Google Shape;1307;p279"/>
          <p:cNvGrpSpPr/>
          <p:nvPr/>
        </p:nvGrpSpPr>
        <p:grpSpPr>
          <a:xfrm>
            <a:off x="0" y="0"/>
            <a:ext cx="9143998" cy="5143504"/>
            <a:chOff x="0" y="-2"/>
            <a:chExt cx="10973237" cy="6858005"/>
          </a:xfrm>
        </p:grpSpPr>
        <p:pic>
          <p:nvPicPr>
            <p:cNvPr id="1308" name="Google Shape;1308;p279" title="Break.png"/>
            <p:cNvPicPr preferRelativeResize="0"/>
            <p:nvPr/>
          </p:nvPicPr>
          <p:blipFill rotWithShape="1">
            <a:blip r:embed="rId2">
              <a:alphaModFix/>
            </a:blip>
            <a:srcRect b="0" l="0" r="9999" t="0"/>
            <a:stretch/>
          </p:blipFill>
          <p:spPr>
            <a:xfrm>
              <a:off x="0" y="-2"/>
              <a:ext cx="10973237" cy="6858005"/>
            </a:xfrm>
            <a:prstGeom prst="rect">
              <a:avLst/>
            </a:prstGeom>
            <a:noFill/>
            <a:ln>
              <a:noFill/>
            </a:ln>
          </p:spPr>
        </p:pic>
        <p:pic>
          <p:nvPicPr>
            <p:cNvPr id="1309" name="Google Shape;1309;p279" title="Shapes01.png"/>
            <p:cNvPicPr preferRelativeResize="0"/>
            <p:nvPr/>
          </p:nvPicPr>
          <p:blipFill rotWithShape="1">
            <a:blip r:embed="rId3">
              <a:alphaModFix amt="64000"/>
            </a:blip>
            <a:srcRect b="0" l="0" r="9999" t="0"/>
            <a:stretch/>
          </p:blipFill>
          <p:spPr>
            <a:xfrm>
              <a:off x="0" y="-2"/>
              <a:ext cx="10973237" cy="6858005"/>
            </a:xfrm>
            <a:prstGeom prst="rect">
              <a:avLst/>
            </a:prstGeom>
            <a:noFill/>
            <a:ln>
              <a:noFill/>
            </a:ln>
          </p:spPr>
        </p:pic>
      </p:grpSp>
      <p:sp>
        <p:nvSpPr>
          <p:cNvPr id="1310" name="Google Shape;1310;p279"/>
          <p:cNvSpPr txBox="1"/>
          <p:nvPr/>
        </p:nvSpPr>
        <p:spPr>
          <a:xfrm>
            <a:off x="1367072" y="1872675"/>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1311" name="Google Shape;1311;p279"/>
          <p:cNvPicPr preferRelativeResize="0"/>
          <p:nvPr/>
        </p:nvPicPr>
        <p:blipFill rotWithShape="1">
          <a:blip r:embed="rId4">
            <a:alphaModFix/>
          </a:blip>
          <a:srcRect b="0" l="0" r="0" t="0"/>
          <a:stretch/>
        </p:blipFill>
        <p:spPr>
          <a:xfrm>
            <a:off x="1367087" y="2687763"/>
            <a:ext cx="249306" cy="249278"/>
          </a:xfrm>
          <a:prstGeom prst="rect">
            <a:avLst/>
          </a:prstGeom>
          <a:noFill/>
          <a:ln>
            <a:noFill/>
          </a:ln>
        </p:spPr>
      </p:pic>
      <p:sp>
        <p:nvSpPr>
          <p:cNvPr id="1312" name="Google Shape;1312;p279"/>
          <p:cNvSpPr txBox="1"/>
          <p:nvPr>
            <p:ph idx="1" type="body"/>
          </p:nvPr>
        </p:nvSpPr>
        <p:spPr>
          <a:xfrm>
            <a:off x="1810375" y="2610700"/>
            <a:ext cx="5043000" cy="431100"/>
          </a:xfrm>
          <a:prstGeom prst="rect">
            <a:avLst/>
          </a:prstGeom>
        </p:spPr>
        <p:txBody>
          <a:bodyPr anchorCtr="0" anchor="ctr" bIns="0" lIns="0" spcFirstLastPara="1" rIns="0" wrap="square" tIns="0">
            <a:sp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13" name="Shape 1313"/>
        <p:cNvGrpSpPr/>
        <p:nvPr/>
      </p:nvGrpSpPr>
      <p:grpSpPr>
        <a:xfrm>
          <a:off x="0" y="0"/>
          <a:ext cx="0" cy="0"/>
          <a:chOff x="0" y="0"/>
          <a:chExt cx="0" cy="0"/>
        </a:xfrm>
      </p:grpSpPr>
      <p:sp>
        <p:nvSpPr>
          <p:cNvPr id="1314" name="Google Shape;1314;p280"/>
          <p:cNvSpPr txBox="1"/>
          <p:nvPr>
            <p:ph idx="1" type="body"/>
          </p:nvPr>
        </p:nvSpPr>
        <p:spPr>
          <a:xfrm>
            <a:off x="457200" y="1371983"/>
            <a:ext cx="3650100" cy="33603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1315" name="Google Shape;1315;p280"/>
          <p:cNvSpPr txBox="1"/>
          <p:nvPr>
            <p:ph type="title"/>
          </p:nvPr>
        </p:nvSpPr>
        <p:spPr>
          <a:xfrm>
            <a:off x="457200" y="411480"/>
            <a:ext cx="3650100" cy="960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1316" name="Shape 1316"/>
        <p:cNvGrpSpPr/>
        <p:nvPr/>
      </p:nvGrpSpPr>
      <p:grpSpPr>
        <a:xfrm>
          <a:off x="0" y="0"/>
          <a:ext cx="0" cy="0"/>
          <a:chOff x="0" y="0"/>
          <a:chExt cx="0" cy="0"/>
        </a:xfrm>
      </p:grpSpPr>
      <p:sp>
        <p:nvSpPr>
          <p:cNvPr id="1317" name="Google Shape;1317;p281"/>
          <p:cNvSpPr txBox="1"/>
          <p:nvPr>
            <p:ph idx="1" type="body"/>
          </p:nvPr>
        </p:nvSpPr>
        <p:spPr>
          <a:xfrm>
            <a:off x="4572000" y="1371983"/>
            <a:ext cx="3650100" cy="33603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318" name="Google Shape;1318;p281"/>
          <p:cNvSpPr txBox="1"/>
          <p:nvPr>
            <p:ph idx="2" type="body"/>
          </p:nvPr>
        </p:nvSpPr>
        <p:spPr>
          <a:xfrm>
            <a:off x="457200" y="1371983"/>
            <a:ext cx="3650100" cy="33603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1319" name="Google Shape;1319;p281"/>
          <p:cNvSpPr txBox="1"/>
          <p:nvPr>
            <p:ph type="title"/>
          </p:nvPr>
        </p:nvSpPr>
        <p:spPr>
          <a:xfrm>
            <a:off x="457200" y="411477"/>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864">
          <p15:clr>
            <a:srgbClr val="E46962"/>
          </p15:clr>
        </p15:guide>
        <p15:guide id="2" pos="2587">
          <p15:clr>
            <a:srgbClr val="E46962"/>
          </p15:clr>
        </p15:guide>
        <p15:guide id="3" pos="2880">
          <p15:clr>
            <a:srgbClr val="E46962"/>
          </p15:clr>
        </p15:guide>
        <p15:guide id="4" pos="5179">
          <p15:clr>
            <a:srgbClr val="E46962"/>
          </p15:clr>
        </p15:guide>
      </p15:sldGuideLst>
    </p:ext>
  </p:extLst>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20" name="Shape 1320"/>
        <p:cNvGrpSpPr/>
        <p:nvPr/>
      </p:nvGrpSpPr>
      <p:grpSpPr>
        <a:xfrm>
          <a:off x="0" y="0"/>
          <a:ext cx="0" cy="0"/>
          <a:chOff x="0" y="0"/>
          <a:chExt cx="0" cy="0"/>
        </a:xfrm>
      </p:grpSpPr>
      <p:sp>
        <p:nvSpPr>
          <p:cNvPr id="1321" name="Google Shape;1321;p282"/>
          <p:cNvSpPr txBox="1"/>
          <p:nvPr>
            <p:ph type="title"/>
          </p:nvPr>
        </p:nvSpPr>
        <p:spPr>
          <a:xfrm>
            <a:off x="457200" y="411477"/>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1322" name="Shape 1322"/>
        <p:cNvGrpSpPr/>
        <p:nvPr/>
      </p:nvGrpSpPr>
      <p:grpSpPr>
        <a:xfrm>
          <a:off x="0" y="0"/>
          <a:ext cx="0" cy="0"/>
          <a:chOff x="0" y="0"/>
          <a:chExt cx="0" cy="0"/>
        </a:xfrm>
      </p:grpSpPr>
      <p:sp>
        <p:nvSpPr>
          <p:cNvPr id="1323" name="Google Shape;1323;p283"/>
          <p:cNvSpPr txBox="1"/>
          <p:nvPr>
            <p:ph type="title"/>
          </p:nvPr>
        </p:nvSpPr>
        <p:spPr>
          <a:xfrm>
            <a:off x="457200" y="411477"/>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324" name="Google Shape;1324;p283"/>
          <p:cNvSpPr txBox="1"/>
          <p:nvPr>
            <p:ph idx="1" type="body"/>
          </p:nvPr>
        </p:nvSpPr>
        <p:spPr>
          <a:xfrm>
            <a:off x="457200" y="1371983"/>
            <a:ext cx="3204600" cy="33603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325" name="Shape 1325"/>
        <p:cNvGrpSpPr/>
        <p:nvPr/>
      </p:nvGrpSpPr>
      <p:grpSpPr>
        <a:xfrm>
          <a:off x="0" y="0"/>
          <a:ext cx="0" cy="0"/>
          <a:chOff x="0" y="0"/>
          <a:chExt cx="0" cy="0"/>
        </a:xfrm>
      </p:grpSpPr>
      <p:sp>
        <p:nvSpPr>
          <p:cNvPr id="1326" name="Google Shape;1326;p284"/>
          <p:cNvSpPr txBox="1"/>
          <p:nvPr>
            <p:ph type="title"/>
          </p:nvPr>
        </p:nvSpPr>
        <p:spPr>
          <a:xfrm>
            <a:off x="1378150" y="450150"/>
            <a:ext cx="6387600" cy="4236000"/>
          </a:xfrm>
          <a:prstGeom prst="rect">
            <a:avLst/>
          </a:prstGeom>
        </p:spPr>
        <p:txBody>
          <a:bodyPr anchorCtr="0" anchor="ctr" bIns="0" lIns="0" spcFirstLastPara="1" rIns="0" wrap="square" tIns="0">
            <a:sp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128" name="Shape 128"/>
        <p:cNvGrpSpPr/>
        <p:nvPr/>
      </p:nvGrpSpPr>
      <p:grpSpPr>
        <a:xfrm>
          <a:off x="0" y="0"/>
          <a:ext cx="0" cy="0"/>
          <a:chOff x="0" y="0"/>
          <a:chExt cx="0" cy="0"/>
        </a:xfrm>
      </p:grpSpPr>
      <p:pic>
        <p:nvPicPr>
          <p:cNvPr id="129" name="Google Shape;129;p29" title="Mesh Holographic Gradients - Dark Gradient 28.png"/>
          <p:cNvPicPr preferRelativeResize="0"/>
          <p:nvPr/>
        </p:nvPicPr>
        <p:blipFill>
          <a:blip r:embed="rId2">
            <a:alphaModFix/>
          </a:blip>
          <a:stretch>
            <a:fillRect/>
          </a:stretch>
        </p:blipFill>
        <p:spPr>
          <a:xfrm flipH="1" rot="10800000">
            <a:off x="0" y="1651"/>
            <a:ext cx="9141077" cy="5141850"/>
          </a:xfrm>
          <a:prstGeom prst="rect">
            <a:avLst/>
          </a:prstGeom>
          <a:noFill/>
          <a:ln>
            <a:noFill/>
          </a:ln>
        </p:spPr>
      </p:pic>
      <p:sp>
        <p:nvSpPr>
          <p:cNvPr id="130" name="Google Shape;130;p29"/>
          <p:cNvSpPr txBox="1"/>
          <p:nvPr>
            <p:ph type="title"/>
          </p:nvPr>
        </p:nvSpPr>
        <p:spPr>
          <a:xfrm>
            <a:off x="457200" y="3124800"/>
            <a:ext cx="5010300" cy="15615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1327" name="Shape 1327"/>
        <p:cNvGrpSpPr/>
        <p:nvPr/>
      </p:nvGrpSpPr>
      <p:grpSpPr>
        <a:xfrm>
          <a:off x="0" y="0"/>
          <a:ext cx="0" cy="0"/>
          <a:chOff x="0" y="0"/>
          <a:chExt cx="0" cy="0"/>
        </a:xfrm>
      </p:grpSpPr>
      <p:sp>
        <p:nvSpPr>
          <p:cNvPr id="1328" name="Google Shape;1328;p285"/>
          <p:cNvSpPr/>
          <p:nvPr/>
        </p:nvSpPr>
        <p:spPr>
          <a:xfrm>
            <a:off x="4572000" y="411480"/>
            <a:ext cx="4114800" cy="432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85"/>
          <p:cNvSpPr txBox="1"/>
          <p:nvPr>
            <p:ph idx="1" type="body"/>
          </p:nvPr>
        </p:nvSpPr>
        <p:spPr>
          <a:xfrm>
            <a:off x="4572000" y="411480"/>
            <a:ext cx="4114800" cy="4320600"/>
          </a:xfrm>
          <a:prstGeom prst="rect">
            <a:avLst/>
          </a:prstGeom>
        </p:spPr>
        <p:txBody>
          <a:bodyPr anchorCtr="0" anchor="ctr" bIns="182875" lIns="182875" spcFirstLastPara="1" rIns="182875" wrap="square" tIns="182875">
            <a:spAutoFit/>
          </a:bodyPr>
          <a:lstStyle>
            <a:lvl1pPr indent="-304800" lvl="0" marL="457200">
              <a:spcBef>
                <a:spcPts val="0"/>
              </a:spcBef>
              <a:spcAft>
                <a:spcPts val="0"/>
              </a:spcAft>
              <a:buClr>
                <a:schemeClr val="accent1"/>
              </a:buClr>
              <a:buSzPts val="1200"/>
              <a:buChar char="●"/>
              <a:defRPr>
                <a:solidFill>
                  <a:schemeClr val="accent1"/>
                </a:solidFill>
              </a:defRPr>
            </a:lvl1pPr>
            <a:lvl2pPr indent="-304800" lvl="1" marL="914400">
              <a:spcBef>
                <a:spcPts val="0"/>
              </a:spcBef>
              <a:spcAft>
                <a:spcPts val="0"/>
              </a:spcAft>
              <a:buClr>
                <a:schemeClr val="accent1"/>
              </a:buClr>
              <a:buSzPts val="1200"/>
              <a:buChar char="○"/>
              <a:defRPr>
                <a:solidFill>
                  <a:schemeClr val="accent1"/>
                </a:solidFill>
              </a:defRPr>
            </a:lvl2pPr>
            <a:lvl3pPr indent="-304800" lvl="2" marL="1371600">
              <a:spcBef>
                <a:spcPts val="0"/>
              </a:spcBef>
              <a:spcAft>
                <a:spcPts val="0"/>
              </a:spcAft>
              <a:buClr>
                <a:schemeClr val="accent1"/>
              </a:buClr>
              <a:buSzPts val="1200"/>
              <a:buChar char="■"/>
              <a:defRPr>
                <a:solidFill>
                  <a:schemeClr val="accent1"/>
                </a:solidFill>
              </a:defRPr>
            </a:lvl3pPr>
            <a:lvl4pPr indent="-304800" lvl="3" marL="1828800">
              <a:spcBef>
                <a:spcPts val="0"/>
              </a:spcBef>
              <a:spcAft>
                <a:spcPts val="0"/>
              </a:spcAft>
              <a:buClr>
                <a:schemeClr val="accent1"/>
              </a:buClr>
              <a:buSzPts val="1200"/>
              <a:buChar char="●"/>
              <a:defRPr>
                <a:solidFill>
                  <a:schemeClr val="accent1"/>
                </a:solidFill>
              </a:defRPr>
            </a:lvl4pPr>
            <a:lvl5pPr indent="-304800" lvl="4" marL="2286000">
              <a:spcBef>
                <a:spcPts val="0"/>
              </a:spcBef>
              <a:spcAft>
                <a:spcPts val="0"/>
              </a:spcAft>
              <a:buClr>
                <a:schemeClr val="accent1"/>
              </a:buClr>
              <a:buSzPts val="1200"/>
              <a:buChar char="○"/>
              <a:defRPr>
                <a:solidFill>
                  <a:schemeClr val="accent1"/>
                </a:solidFill>
              </a:defRPr>
            </a:lvl5pPr>
            <a:lvl6pPr indent="-304800" lvl="5" marL="2743200">
              <a:spcBef>
                <a:spcPts val="0"/>
              </a:spcBef>
              <a:spcAft>
                <a:spcPts val="0"/>
              </a:spcAft>
              <a:buClr>
                <a:schemeClr val="accent1"/>
              </a:buClr>
              <a:buSzPts val="1200"/>
              <a:buChar char="■"/>
              <a:defRPr>
                <a:solidFill>
                  <a:schemeClr val="accent1"/>
                </a:solidFill>
              </a:defRPr>
            </a:lvl6pPr>
            <a:lvl7pPr indent="-304800" lvl="6" marL="3200400">
              <a:spcBef>
                <a:spcPts val="0"/>
              </a:spcBef>
              <a:spcAft>
                <a:spcPts val="0"/>
              </a:spcAft>
              <a:buClr>
                <a:schemeClr val="accent1"/>
              </a:buClr>
              <a:buSzPts val="1200"/>
              <a:buChar char="●"/>
              <a:defRPr>
                <a:solidFill>
                  <a:schemeClr val="accent1"/>
                </a:solidFill>
              </a:defRPr>
            </a:lvl7pPr>
            <a:lvl8pPr indent="-304800" lvl="7" marL="3657600">
              <a:spcBef>
                <a:spcPts val="0"/>
              </a:spcBef>
              <a:spcAft>
                <a:spcPts val="0"/>
              </a:spcAft>
              <a:buClr>
                <a:schemeClr val="accent1"/>
              </a:buClr>
              <a:buSzPts val="1200"/>
              <a:buChar char="○"/>
              <a:defRPr>
                <a:solidFill>
                  <a:schemeClr val="accent1"/>
                </a:solidFill>
              </a:defRPr>
            </a:lvl8pPr>
            <a:lvl9pPr indent="-304800" lvl="8" marL="4114800">
              <a:spcBef>
                <a:spcPts val="0"/>
              </a:spcBef>
              <a:spcAft>
                <a:spcPts val="0"/>
              </a:spcAft>
              <a:buClr>
                <a:schemeClr val="accent1"/>
              </a:buClr>
              <a:buSzPts val="1200"/>
              <a:buChar char="■"/>
              <a:defRPr>
                <a:solidFill>
                  <a:schemeClr val="accent1"/>
                </a:solidFill>
              </a:defRPr>
            </a:lvl9pPr>
          </a:lstStyle>
          <a:p/>
        </p:txBody>
      </p:sp>
      <p:sp>
        <p:nvSpPr>
          <p:cNvPr id="1330" name="Google Shape;1330;p285"/>
          <p:cNvSpPr txBox="1"/>
          <p:nvPr>
            <p:ph type="title"/>
          </p:nvPr>
        </p:nvSpPr>
        <p:spPr>
          <a:xfrm>
            <a:off x="457200" y="411480"/>
            <a:ext cx="3656700" cy="23112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1331" name="Google Shape;1331;p285"/>
          <p:cNvSpPr txBox="1"/>
          <p:nvPr>
            <p:ph idx="2" type="subTitle"/>
          </p:nvPr>
        </p:nvSpPr>
        <p:spPr>
          <a:xfrm>
            <a:off x="457200" y="2722725"/>
            <a:ext cx="3656700" cy="20094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715">
          <p15:clr>
            <a:srgbClr val="E46962"/>
          </p15:clr>
        </p15:guide>
      </p15:sldGuideLst>
    </p:ext>
  </p:extLst>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32" name="Shape 1332"/>
        <p:cNvGrpSpPr/>
        <p:nvPr/>
      </p:nvGrpSpPr>
      <p:grpSpPr>
        <a:xfrm>
          <a:off x="0" y="0"/>
          <a:ext cx="0" cy="0"/>
          <a:chOff x="0" y="0"/>
          <a:chExt cx="0" cy="0"/>
        </a:xfrm>
      </p:grpSpPr>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1333" name="Shape 1333"/>
        <p:cNvGrpSpPr/>
        <p:nvPr/>
      </p:nvGrpSpPr>
      <p:grpSpPr>
        <a:xfrm>
          <a:off x="0" y="0"/>
          <a:ext cx="0" cy="0"/>
          <a:chOff x="0" y="0"/>
          <a:chExt cx="0" cy="0"/>
        </a:xfrm>
      </p:grpSpPr>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1334" name="Shape 1334"/>
        <p:cNvGrpSpPr/>
        <p:nvPr/>
      </p:nvGrpSpPr>
      <p:grpSpPr>
        <a:xfrm>
          <a:off x="0" y="0"/>
          <a:ext cx="0" cy="0"/>
          <a:chOff x="0" y="0"/>
          <a:chExt cx="0" cy="0"/>
        </a:xfrm>
      </p:grpSpPr>
      <p:sp>
        <p:nvSpPr>
          <p:cNvPr id="1335" name="Google Shape;1335;p288"/>
          <p:cNvSpPr txBox="1"/>
          <p:nvPr>
            <p:ph type="title"/>
          </p:nvPr>
        </p:nvSpPr>
        <p:spPr>
          <a:xfrm>
            <a:off x="457200" y="1525425"/>
            <a:ext cx="4114800" cy="400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336" name="Google Shape;1336;p288"/>
          <p:cNvSpPr txBox="1"/>
          <p:nvPr>
            <p:ph idx="1" type="subTitle"/>
          </p:nvPr>
        </p:nvSpPr>
        <p:spPr>
          <a:xfrm>
            <a:off x="457200" y="411457"/>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37" name="Google Shape;1337;p288"/>
          <p:cNvSpPr txBox="1"/>
          <p:nvPr>
            <p:ph idx="2" type="body"/>
          </p:nvPr>
        </p:nvSpPr>
        <p:spPr>
          <a:xfrm>
            <a:off x="457200" y="1925617"/>
            <a:ext cx="4114800" cy="28065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338" name="Google Shape;1338;p288"/>
          <p:cNvSpPr txBox="1"/>
          <p:nvPr>
            <p:ph idx="3" type="title"/>
          </p:nvPr>
        </p:nvSpPr>
        <p:spPr>
          <a:xfrm>
            <a:off x="457200" y="802156"/>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1339" name="Shape 1339"/>
        <p:cNvGrpSpPr/>
        <p:nvPr/>
      </p:nvGrpSpPr>
      <p:grpSpPr>
        <a:xfrm>
          <a:off x="0" y="0"/>
          <a:ext cx="0" cy="0"/>
          <a:chOff x="0" y="0"/>
          <a:chExt cx="0" cy="0"/>
        </a:xfrm>
      </p:grpSpPr>
      <p:sp>
        <p:nvSpPr>
          <p:cNvPr id="1340" name="Google Shape;1340;p289"/>
          <p:cNvSpPr txBox="1"/>
          <p:nvPr>
            <p:ph type="title"/>
          </p:nvPr>
        </p:nvSpPr>
        <p:spPr>
          <a:xfrm>
            <a:off x="457200" y="1525425"/>
            <a:ext cx="4114800" cy="400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341" name="Google Shape;1341;p289"/>
          <p:cNvSpPr txBox="1"/>
          <p:nvPr>
            <p:ph idx="1" type="body"/>
          </p:nvPr>
        </p:nvSpPr>
        <p:spPr>
          <a:xfrm>
            <a:off x="457200" y="1925617"/>
            <a:ext cx="4114800" cy="28065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342" name="Google Shape;1342;p289"/>
          <p:cNvSpPr txBox="1"/>
          <p:nvPr>
            <p:ph idx="2" type="body"/>
          </p:nvPr>
        </p:nvSpPr>
        <p:spPr>
          <a:xfrm>
            <a:off x="4572000" y="1925617"/>
            <a:ext cx="4114800" cy="28065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343" name="Google Shape;1343;p289"/>
          <p:cNvSpPr txBox="1"/>
          <p:nvPr>
            <p:ph idx="3" type="subTitle"/>
          </p:nvPr>
        </p:nvSpPr>
        <p:spPr>
          <a:xfrm>
            <a:off x="457200" y="411457"/>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44" name="Google Shape;1344;p289"/>
          <p:cNvSpPr txBox="1"/>
          <p:nvPr>
            <p:ph idx="4" type="title"/>
          </p:nvPr>
        </p:nvSpPr>
        <p:spPr>
          <a:xfrm>
            <a:off x="457200" y="802156"/>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1345" name="Shape 1345"/>
        <p:cNvGrpSpPr/>
        <p:nvPr/>
      </p:nvGrpSpPr>
      <p:grpSpPr>
        <a:xfrm>
          <a:off x="0" y="0"/>
          <a:ext cx="0" cy="0"/>
          <a:chOff x="0" y="0"/>
          <a:chExt cx="0" cy="0"/>
        </a:xfrm>
      </p:grpSpPr>
      <p:sp>
        <p:nvSpPr>
          <p:cNvPr id="1346" name="Google Shape;1346;p290"/>
          <p:cNvSpPr txBox="1"/>
          <p:nvPr>
            <p:ph type="title"/>
          </p:nvPr>
        </p:nvSpPr>
        <p:spPr>
          <a:xfrm>
            <a:off x="457200" y="802170"/>
            <a:ext cx="5010300" cy="15615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1347" name="Google Shape;1347;p290"/>
          <p:cNvSpPr txBox="1"/>
          <p:nvPr>
            <p:ph idx="1" type="subTitle"/>
          </p:nvPr>
        </p:nvSpPr>
        <p:spPr>
          <a:xfrm>
            <a:off x="457200" y="411480"/>
            <a:ext cx="5010300" cy="3906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1348" name="Shape 1348"/>
        <p:cNvGrpSpPr/>
        <p:nvPr/>
      </p:nvGrpSpPr>
      <p:grpSpPr>
        <a:xfrm>
          <a:off x="0" y="0"/>
          <a:ext cx="0" cy="0"/>
          <a:chOff x="0" y="0"/>
          <a:chExt cx="0" cy="0"/>
        </a:xfrm>
      </p:grpSpPr>
      <p:sp>
        <p:nvSpPr>
          <p:cNvPr id="1349" name="Google Shape;1349;p291"/>
          <p:cNvSpPr txBox="1"/>
          <p:nvPr>
            <p:ph idx="1" type="subTitle"/>
          </p:nvPr>
        </p:nvSpPr>
        <p:spPr>
          <a:xfrm>
            <a:off x="457200" y="411457"/>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50" name="Google Shape;1350;p291"/>
          <p:cNvSpPr txBox="1"/>
          <p:nvPr>
            <p:ph type="title"/>
          </p:nvPr>
        </p:nvSpPr>
        <p:spPr>
          <a:xfrm>
            <a:off x="457200" y="802156"/>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1351" name="Shape 1351"/>
        <p:cNvGrpSpPr/>
        <p:nvPr/>
      </p:nvGrpSpPr>
      <p:grpSpPr>
        <a:xfrm>
          <a:off x="0" y="0"/>
          <a:ext cx="0" cy="0"/>
          <a:chOff x="0" y="0"/>
          <a:chExt cx="0" cy="0"/>
        </a:xfrm>
      </p:grpSpPr>
      <p:sp>
        <p:nvSpPr>
          <p:cNvPr id="1352" name="Google Shape;1352;p292"/>
          <p:cNvSpPr/>
          <p:nvPr>
            <p:ph idx="2" type="pic"/>
          </p:nvPr>
        </p:nvSpPr>
        <p:spPr>
          <a:xfrm>
            <a:off x="76200" y="82500"/>
            <a:ext cx="4495800" cy="4978500"/>
          </a:xfrm>
          <a:prstGeom prst="roundRect">
            <a:avLst>
              <a:gd fmla="val 16667" name="adj"/>
            </a:avLst>
          </a:prstGeom>
          <a:noFill/>
          <a:ln>
            <a:noFill/>
          </a:ln>
        </p:spPr>
      </p:sp>
      <p:sp>
        <p:nvSpPr>
          <p:cNvPr id="1353" name="Google Shape;1353;p292"/>
          <p:cNvSpPr txBox="1"/>
          <p:nvPr>
            <p:ph idx="1" type="body"/>
          </p:nvPr>
        </p:nvSpPr>
        <p:spPr>
          <a:xfrm>
            <a:off x="5025300" y="1971007"/>
            <a:ext cx="3661500" cy="27609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354" name="Google Shape;1354;p292"/>
          <p:cNvSpPr txBox="1"/>
          <p:nvPr>
            <p:ph idx="3" type="subTitle"/>
          </p:nvPr>
        </p:nvSpPr>
        <p:spPr>
          <a:xfrm>
            <a:off x="5025300" y="411457"/>
            <a:ext cx="36615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55" name="Google Shape;1355;p292"/>
          <p:cNvSpPr txBox="1"/>
          <p:nvPr>
            <p:ph type="title"/>
          </p:nvPr>
        </p:nvSpPr>
        <p:spPr>
          <a:xfrm>
            <a:off x="5025300" y="802153"/>
            <a:ext cx="3661500" cy="5727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1356" name="Shape 1356"/>
        <p:cNvGrpSpPr/>
        <p:nvPr/>
      </p:nvGrpSpPr>
      <p:grpSpPr>
        <a:xfrm>
          <a:off x="0" y="0"/>
          <a:ext cx="0" cy="0"/>
          <a:chOff x="0" y="0"/>
          <a:chExt cx="0" cy="0"/>
        </a:xfrm>
      </p:grpSpPr>
      <p:sp>
        <p:nvSpPr>
          <p:cNvPr id="1357" name="Google Shape;1357;p293"/>
          <p:cNvSpPr/>
          <p:nvPr>
            <p:ph idx="2" type="pic"/>
          </p:nvPr>
        </p:nvSpPr>
        <p:spPr>
          <a:xfrm>
            <a:off x="4572000" y="82500"/>
            <a:ext cx="4495800" cy="4978500"/>
          </a:xfrm>
          <a:prstGeom prst="roundRect">
            <a:avLst>
              <a:gd fmla="val 16667" name="adj"/>
            </a:avLst>
          </a:prstGeom>
          <a:noFill/>
          <a:ln>
            <a:noFill/>
          </a:ln>
        </p:spPr>
      </p:sp>
      <p:sp>
        <p:nvSpPr>
          <p:cNvPr id="1358" name="Google Shape;1358;p293"/>
          <p:cNvSpPr txBox="1"/>
          <p:nvPr>
            <p:ph idx="1" type="body"/>
          </p:nvPr>
        </p:nvSpPr>
        <p:spPr>
          <a:xfrm>
            <a:off x="457200" y="1971007"/>
            <a:ext cx="3661500" cy="27609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359" name="Google Shape;1359;p293"/>
          <p:cNvSpPr txBox="1"/>
          <p:nvPr>
            <p:ph idx="3" type="subTitle"/>
          </p:nvPr>
        </p:nvSpPr>
        <p:spPr>
          <a:xfrm>
            <a:off x="457200" y="411457"/>
            <a:ext cx="36615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60" name="Google Shape;1360;p293"/>
          <p:cNvSpPr txBox="1"/>
          <p:nvPr>
            <p:ph type="title"/>
          </p:nvPr>
        </p:nvSpPr>
        <p:spPr>
          <a:xfrm>
            <a:off x="457200" y="802153"/>
            <a:ext cx="3661500" cy="5727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1361" name="Shape 1361"/>
        <p:cNvGrpSpPr/>
        <p:nvPr/>
      </p:nvGrpSpPr>
      <p:grpSpPr>
        <a:xfrm>
          <a:off x="0" y="0"/>
          <a:ext cx="0" cy="0"/>
          <a:chOff x="0" y="0"/>
          <a:chExt cx="0" cy="0"/>
        </a:xfrm>
      </p:grpSpPr>
      <p:sp>
        <p:nvSpPr>
          <p:cNvPr id="1362" name="Google Shape;1362;p294"/>
          <p:cNvSpPr txBox="1"/>
          <p:nvPr>
            <p:ph idx="1" type="body"/>
          </p:nvPr>
        </p:nvSpPr>
        <p:spPr>
          <a:xfrm>
            <a:off x="457200" y="1971007"/>
            <a:ext cx="3661500" cy="27609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363" name="Google Shape;1363;p294"/>
          <p:cNvSpPr txBox="1"/>
          <p:nvPr>
            <p:ph idx="2" type="subTitle"/>
          </p:nvPr>
        </p:nvSpPr>
        <p:spPr>
          <a:xfrm>
            <a:off x="457200" y="411457"/>
            <a:ext cx="36615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64" name="Google Shape;1364;p294"/>
          <p:cNvSpPr txBox="1"/>
          <p:nvPr>
            <p:ph type="title"/>
          </p:nvPr>
        </p:nvSpPr>
        <p:spPr>
          <a:xfrm>
            <a:off x="457200" y="802153"/>
            <a:ext cx="3661500" cy="5727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131" name="Shape 131"/>
        <p:cNvGrpSpPr/>
        <p:nvPr/>
      </p:nvGrpSpPr>
      <p:grpSpPr>
        <a:xfrm>
          <a:off x="0" y="0"/>
          <a:ext cx="0" cy="0"/>
          <a:chOff x="0" y="0"/>
          <a:chExt cx="0" cy="0"/>
        </a:xfrm>
      </p:grpSpPr>
      <p:sp>
        <p:nvSpPr>
          <p:cNvPr id="132" name="Google Shape;132;p30"/>
          <p:cNvSpPr txBox="1"/>
          <p:nvPr>
            <p:ph idx="12" type="sldNum"/>
          </p:nvPr>
        </p:nvSpPr>
        <p:spPr>
          <a:xfrm>
            <a:off x="8556784" y="4749851"/>
            <a:ext cx="548700" cy="3936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33" name="Google Shape;133;p30"/>
          <p:cNvSpPr txBox="1"/>
          <p:nvPr>
            <p:ph type="title"/>
          </p:nvPr>
        </p:nvSpPr>
        <p:spPr>
          <a:xfrm>
            <a:off x="457200" y="457191"/>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4" name="Google Shape;134;p30"/>
          <p:cNvSpPr txBox="1"/>
          <p:nvPr>
            <p:ph idx="1" type="body"/>
          </p:nvPr>
        </p:nvSpPr>
        <p:spPr>
          <a:xfrm>
            <a:off x="457200" y="1017725"/>
            <a:ext cx="4105200" cy="36687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1365" name="Shape 1365"/>
        <p:cNvGrpSpPr/>
        <p:nvPr/>
      </p:nvGrpSpPr>
      <p:grpSpPr>
        <a:xfrm>
          <a:off x="0" y="0"/>
          <a:ext cx="0" cy="0"/>
          <a:chOff x="0" y="0"/>
          <a:chExt cx="0" cy="0"/>
        </a:xfrm>
      </p:grpSpPr>
      <p:sp>
        <p:nvSpPr>
          <p:cNvPr id="1366" name="Google Shape;1366;p295"/>
          <p:cNvSpPr txBox="1"/>
          <p:nvPr>
            <p:ph type="title"/>
          </p:nvPr>
        </p:nvSpPr>
        <p:spPr>
          <a:xfrm>
            <a:off x="5030100" y="411480"/>
            <a:ext cx="3656700" cy="22656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1367" name="Google Shape;1367;p295"/>
          <p:cNvSpPr txBox="1"/>
          <p:nvPr>
            <p:ph idx="1" type="subTitle"/>
          </p:nvPr>
        </p:nvSpPr>
        <p:spPr>
          <a:xfrm>
            <a:off x="5030100" y="2768580"/>
            <a:ext cx="3656700" cy="19635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68" name="Google Shape;1368;p295"/>
          <p:cNvSpPr/>
          <p:nvPr>
            <p:ph idx="2" type="pic"/>
          </p:nvPr>
        </p:nvSpPr>
        <p:spPr>
          <a:xfrm>
            <a:off x="76200" y="82500"/>
            <a:ext cx="4495800" cy="4978500"/>
          </a:xfrm>
          <a:prstGeom prst="roundRect">
            <a:avLst>
              <a:gd fmla="val 16667" name="adj"/>
            </a:avLst>
          </a:prstGeom>
          <a:noFill/>
          <a:ln>
            <a:noFill/>
          </a:ln>
        </p:spPr>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1369" name="Shape 1369"/>
        <p:cNvGrpSpPr/>
        <p:nvPr/>
      </p:nvGrpSpPr>
      <p:grpSpPr>
        <a:xfrm>
          <a:off x="0" y="0"/>
          <a:ext cx="0" cy="0"/>
          <a:chOff x="0" y="0"/>
          <a:chExt cx="0" cy="0"/>
        </a:xfrm>
      </p:grpSpPr>
      <p:sp>
        <p:nvSpPr>
          <p:cNvPr id="1370" name="Google Shape;1370;p296"/>
          <p:cNvSpPr txBox="1"/>
          <p:nvPr>
            <p:ph idx="12" type="sldNum"/>
          </p:nvPr>
        </p:nvSpPr>
        <p:spPr>
          <a:xfrm>
            <a:off x="8572500" y="4572004"/>
            <a:ext cx="571500" cy="5715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371" name="Google Shape;1371;p296"/>
          <p:cNvSpPr txBox="1"/>
          <p:nvPr>
            <p:ph type="title"/>
          </p:nvPr>
        </p:nvSpPr>
        <p:spPr>
          <a:xfrm>
            <a:off x="457200" y="411477"/>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1372" name="Shape 1372"/>
        <p:cNvGrpSpPr/>
        <p:nvPr/>
      </p:nvGrpSpPr>
      <p:grpSpPr>
        <a:xfrm>
          <a:off x="0" y="0"/>
          <a:ext cx="0" cy="0"/>
          <a:chOff x="0" y="0"/>
          <a:chExt cx="0" cy="0"/>
        </a:xfrm>
      </p:grpSpPr>
      <p:sp>
        <p:nvSpPr>
          <p:cNvPr id="1373" name="Google Shape;1373;p297"/>
          <p:cNvSpPr/>
          <p:nvPr>
            <p:ph idx="2" type="pic"/>
          </p:nvPr>
        </p:nvSpPr>
        <p:spPr>
          <a:xfrm>
            <a:off x="0" y="2610000"/>
            <a:ext cx="9144000" cy="2533500"/>
          </a:xfrm>
          <a:prstGeom prst="roundRect">
            <a:avLst>
              <a:gd fmla="val 1254" name="adj"/>
            </a:avLst>
          </a:prstGeom>
          <a:noFill/>
          <a:ln>
            <a:noFill/>
          </a:ln>
        </p:spPr>
      </p:sp>
      <p:sp>
        <p:nvSpPr>
          <p:cNvPr id="1374" name="Google Shape;1374;p297"/>
          <p:cNvSpPr txBox="1"/>
          <p:nvPr>
            <p:ph type="title"/>
          </p:nvPr>
        </p:nvSpPr>
        <p:spPr>
          <a:xfrm>
            <a:off x="457200" y="1257911"/>
            <a:ext cx="3667500" cy="972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375" name="Google Shape;1375;p297"/>
          <p:cNvSpPr txBox="1"/>
          <p:nvPr>
            <p:ph idx="1" type="subTitle"/>
          </p:nvPr>
        </p:nvSpPr>
        <p:spPr>
          <a:xfrm>
            <a:off x="457200" y="791111"/>
            <a:ext cx="3667500" cy="3906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76" name="Google Shape;1376;p297"/>
          <p:cNvSpPr txBox="1"/>
          <p:nvPr>
            <p:ph idx="3" type="body"/>
          </p:nvPr>
        </p:nvSpPr>
        <p:spPr>
          <a:xfrm>
            <a:off x="4581600" y="411480"/>
            <a:ext cx="4105200" cy="21984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647">
          <p15:clr>
            <a:srgbClr val="E46962"/>
          </p15:clr>
        </p15:guide>
        <p15:guide id="2" orient="horz" pos="952">
          <p15:clr>
            <a:srgbClr val="E46962"/>
          </p15:clr>
        </p15:guide>
      </p15:sldGuideLst>
    </p:ext>
  </p:extLst>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1377" name="Shape 1377"/>
        <p:cNvGrpSpPr/>
        <p:nvPr/>
      </p:nvGrpSpPr>
      <p:grpSpPr>
        <a:xfrm>
          <a:off x="0" y="0"/>
          <a:ext cx="0" cy="0"/>
          <a:chOff x="0" y="0"/>
          <a:chExt cx="0" cy="0"/>
        </a:xfrm>
      </p:grpSpPr>
      <p:sp>
        <p:nvSpPr>
          <p:cNvPr id="1378" name="Google Shape;1378;p298"/>
          <p:cNvSpPr txBox="1"/>
          <p:nvPr>
            <p:ph type="title"/>
          </p:nvPr>
        </p:nvSpPr>
        <p:spPr>
          <a:xfrm>
            <a:off x="457200" y="457200"/>
            <a:ext cx="5010300" cy="15615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1379" name="Google Shape;1379;p298"/>
          <p:cNvSpPr txBox="1"/>
          <p:nvPr>
            <p:ph idx="1" type="subTitle"/>
          </p:nvPr>
        </p:nvSpPr>
        <p:spPr>
          <a:xfrm>
            <a:off x="457200" y="2018700"/>
            <a:ext cx="5010300" cy="3906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1380" name="Shape 1380"/>
        <p:cNvGrpSpPr/>
        <p:nvPr/>
      </p:nvGrpSpPr>
      <p:grpSpPr>
        <a:xfrm>
          <a:off x="0" y="0"/>
          <a:ext cx="0" cy="0"/>
          <a:chOff x="0" y="0"/>
          <a:chExt cx="0" cy="0"/>
        </a:xfrm>
      </p:grpSpPr>
      <p:sp>
        <p:nvSpPr>
          <p:cNvPr id="1381" name="Google Shape;1381;p299"/>
          <p:cNvSpPr txBox="1"/>
          <p:nvPr>
            <p:ph idx="12" type="sldNum"/>
          </p:nvPr>
        </p:nvSpPr>
        <p:spPr>
          <a:xfrm>
            <a:off x="8572500" y="4572004"/>
            <a:ext cx="571500" cy="5715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382" name="Google Shape;1382;p299"/>
          <p:cNvSpPr/>
          <p:nvPr>
            <p:ph idx="2" type="pic"/>
          </p:nvPr>
        </p:nvSpPr>
        <p:spPr>
          <a:xfrm>
            <a:off x="0" y="0"/>
            <a:ext cx="9144000" cy="2533500"/>
          </a:xfrm>
          <a:prstGeom prst="roundRect">
            <a:avLst>
              <a:gd fmla="val 1254" name="adj"/>
            </a:avLst>
          </a:prstGeom>
          <a:noFill/>
          <a:ln>
            <a:noFill/>
          </a:ln>
        </p:spPr>
      </p:sp>
      <p:sp>
        <p:nvSpPr>
          <p:cNvPr id="1383" name="Google Shape;1383;p299"/>
          <p:cNvSpPr txBox="1"/>
          <p:nvPr>
            <p:ph type="title"/>
          </p:nvPr>
        </p:nvSpPr>
        <p:spPr>
          <a:xfrm>
            <a:off x="457200" y="3379841"/>
            <a:ext cx="3667500" cy="972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384" name="Google Shape;1384;p299"/>
          <p:cNvSpPr txBox="1"/>
          <p:nvPr>
            <p:ph idx="1" type="subTitle"/>
          </p:nvPr>
        </p:nvSpPr>
        <p:spPr>
          <a:xfrm>
            <a:off x="457200" y="2913041"/>
            <a:ext cx="3667500" cy="3906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85" name="Google Shape;1385;p299"/>
          <p:cNvSpPr txBox="1"/>
          <p:nvPr>
            <p:ph idx="3" type="body"/>
          </p:nvPr>
        </p:nvSpPr>
        <p:spPr>
          <a:xfrm>
            <a:off x="4581600" y="2533410"/>
            <a:ext cx="4105200" cy="21984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591">
          <p15:clr>
            <a:srgbClr val="E46962"/>
          </p15:clr>
        </p15:guide>
        <p15:guide id="2" orient="horz" pos="2288">
          <p15:clr>
            <a:srgbClr val="E46962"/>
          </p15:clr>
        </p15:guide>
      </p15:sldGuideLst>
    </p:ext>
  </p:extLst>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1386" name="Shape 1386"/>
        <p:cNvGrpSpPr/>
        <p:nvPr/>
      </p:nvGrpSpPr>
      <p:grpSpPr>
        <a:xfrm>
          <a:off x="0" y="0"/>
          <a:ext cx="0" cy="0"/>
          <a:chOff x="0" y="0"/>
          <a:chExt cx="0" cy="0"/>
        </a:xfrm>
      </p:grpSpPr>
      <p:sp>
        <p:nvSpPr>
          <p:cNvPr id="1387" name="Google Shape;1387;p300"/>
          <p:cNvSpPr txBox="1"/>
          <p:nvPr>
            <p:ph type="title"/>
          </p:nvPr>
        </p:nvSpPr>
        <p:spPr>
          <a:xfrm>
            <a:off x="457200" y="1373018"/>
            <a:ext cx="2588100" cy="552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388" name="Google Shape;1388;p300"/>
          <p:cNvSpPr txBox="1"/>
          <p:nvPr>
            <p:ph idx="2" type="title"/>
          </p:nvPr>
        </p:nvSpPr>
        <p:spPr>
          <a:xfrm>
            <a:off x="3277943" y="1373018"/>
            <a:ext cx="2588100" cy="552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389" name="Google Shape;1389;p300"/>
          <p:cNvSpPr txBox="1"/>
          <p:nvPr>
            <p:ph idx="3" type="title"/>
          </p:nvPr>
        </p:nvSpPr>
        <p:spPr>
          <a:xfrm>
            <a:off x="6098709" y="1373018"/>
            <a:ext cx="2588100" cy="552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390" name="Google Shape;1390;p300"/>
          <p:cNvSpPr txBox="1"/>
          <p:nvPr>
            <p:ph idx="1" type="body"/>
          </p:nvPr>
        </p:nvSpPr>
        <p:spPr>
          <a:xfrm>
            <a:off x="457200" y="1925618"/>
            <a:ext cx="2588100" cy="2806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391" name="Google Shape;1391;p300"/>
          <p:cNvSpPr txBox="1"/>
          <p:nvPr>
            <p:ph idx="4" type="body"/>
          </p:nvPr>
        </p:nvSpPr>
        <p:spPr>
          <a:xfrm>
            <a:off x="3277940" y="1925618"/>
            <a:ext cx="2588100" cy="2806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392" name="Google Shape;1392;p300"/>
          <p:cNvSpPr txBox="1"/>
          <p:nvPr>
            <p:ph idx="5" type="body"/>
          </p:nvPr>
        </p:nvSpPr>
        <p:spPr>
          <a:xfrm>
            <a:off x="6098703" y="1925618"/>
            <a:ext cx="2588100" cy="2806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393" name="Google Shape;1393;p300"/>
          <p:cNvSpPr txBox="1"/>
          <p:nvPr>
            <p:ph idx="6" type="title"/>
          </p:nvPr>
        </p:nvSpPr>
        <p:spPr>
          <a:xfrm>
            <a:off x="457200" y="411477"/>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1394" name="Shape 1394"/>
        <p:cNvGrpSpPr/>
        <p:nvPr/>
      </p:nvGrpSpPr>
      <p:grpSpPr>
        <a:xfrm>
          <a:off x="0" y="0"/>
          <a:ext cx="0" cy="0"/>
          <a:chOff x="0" y="0"/>
          <a:chExt cx="0" cy="0"/>
        </a:xfrm>
      </p:grpSpPr>
      <p:sp>
        <p:nvSpPr>
          <p:cNvPr id="1395" name="Google Shape;1395;p301"/>
          <p:cNvSpPr txBox="1"/>
          <p:nvPr>
            <p:ph type="title"/>
          </p:nvPr>
        </p:nvSpPr>
        <p:spPr>
          <a:xfrm>
            <a:off x="457200" y="1373018"/>
            <a:ext cx="3661500" cy="552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396" name="Google Shape;1396;p301"/>
          <p:cNvSpPr txBox="1"/>
          <p:nvPr>
            <p:ph idx="1" type="body"/>
          </p:nvPr>
        </p:nvSpPr>
        <p:spPr>
          <a:xfrm>
            <a:off x="457200" y="1925618"/>
            <a:ext cx="3661500" cy="2806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397" name="Google Shape;1397;p301"/>
          <p:cNvSpPr txBox="1"/>
          <p:nvPr>
            <p:ph idx="2" type="title"/>
          </p:nvPr>
        </p:nvSpPr>
        <p:spPr>
          <a:xfrm>
            <a:off x="457200" y="411477"/>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398" name="Google Shape;1398;p301"/>
          <p:cNvSpPr txBox="1"/>
          <p:nvPr>
            <p:ph idx="3" type="title"/>
          </p:nvPr>
        </p:nvSpPr>
        <p:spPr>
          <a:xfrm>
            <a:off x="4561700" y="1373018"/>
            <a:ext cx="3661500" cy="552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399" name="Google Shape;1399;p301"/>
          <p:cNvSpPr txBox="1"/>
          <p:nvPr>
            <p:ph idx="4" type="body"/>
          </p:nvPr>
        </p:nvSpPr>
        <p:spPr>
          <a:xfrm>
            <a:off x="4561700" y="1925618"/>
            <a:ext cx="3661500" cy="2806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1400" name="Shape 1400"/>
        <p:cNvGrpSpPr/>
        <p:nvPr/>
      </p:nvGrpSpPr>
      <p:grpSpPr>
        <a:xfrm>
          <a:off x="0" y="0"/>
          <a:ext cx="0" cy="0"/>
          <a:chOff x="0" y="0"/>
          <a:chExt cx="0" cy="0"/>
        </a:xfrm>
      </p:grpSpPr>
      <p:sp>
        <p:nvSpPr>
          <p:cNvPr id="1401" name="Google Shape;1401;p3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402" name="Google Shape;1402;p302"/>
          <p:cNvSpPr txBox="1"/>
          <p:nvPr>
            <p:ph type="title"/>
          </p:nvPr>
        </p:nvSpPr>
        <p:spPr>
          <a:xfrm>
            <a:off x="457200" y="1373025"/>
            <a:ext cx="3201900" cy="6612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403" name="Google Shape;1403;p302"/>
          <p:cNvSpPr txBox="1"/>
          <p:nvPr>
            <p:ph idx="2" type="title"/>
          </p:nvPr>
        </p:nvSpPr>
        <p:spPr>
          <a:xfrm>
            <a:off x="457200" y="2216397"/>
            <a:ext cx="3201900" cy="6612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404" name="Google Shape;1404;p302"/>
          <p:cNvSpPr txBox="1"/>
          <p:nvPr>
            <p:ph idx="3" type="title"/>
          </p:nvPr>
        </p:nvSpPr>
        <p:spPr>
          <a:xfrm>
            <a:off x="457200" y="3059768"/>
            <a:ext cx="3201900" cy="6612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405" name="Google Shape;1405;p302"/>
          <p:cNvSpPr txBox="1"/>
          <p:nvPr>
            <p:ph idx="4" type="title"/>
          </p:nvPr>
        </p:nvSpPr>
        <p:spPr>
          <a:xfrm>
            <a:off x="457200" y="3903140"/>
            <a:ext cx="3201900" cy="6612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406" name="Google Shape;1406;p302"/>
          <p:cNvSpPr txBox="1"/>
          <p:nvPr>
            <p:ph idx="1" type="body"/>
          </p:nvPr>
        </p:nvSpPr>
        <p:spPr>
          <a:xfrm>
            <a:off x="3664275" y="3903150"/>
            <a:ext cx="4105200" cy="6612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407" name="Google Shape;1407;p302"/>
          <p:cNvSpPr txBox="1"/>
          <p:nvPr>
            <p:ph idx="5" type="body"/>
          </p:nvPr>
        </p:nvSpPr>
        <p:spPr>
          <a:xfrm>
            <a:off x="3664275" y="3059775"/>
            <a:ext cx="4105200" cy="6612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408" name="Google Shape;1408;p302"/>
          <p:cNvSpPr txBox="1"/>
          <p:nvPr>
            <p:ph idx="6" type="body"/>
          </p:nvPr>
        </p:nvSpPr>
        <p:spPr>
          <a:xfrm>
            <a:off x="3664275" y="2216400"/>
            <a:ext cx="4105200" cy="6612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409" name="Google Shape;1409;p302"/>
          <p:cNvSpPr txBox="1"/>
          <p:nvPr>
            <p:ph idx="7" type="body"/>
          </p:nvPr>
        </p:nvSpPr>
        <p:spPr>
          <a:xfrm>
            <a:off x="3664275" y="1373025"/>
            <a:ext cx="4105200" cy="6612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410" name="Google Shape;1410;p302"/>
          <p:cNvSpPr txBox="1"/>
          <p:nvPr>
            <p:ph idx="8" type="title"/>
          </p:nvPr>
        </p:nvSpPr>
        <p:spPr>
          <a:xfrm>
            <a:off x="457200" y="411477"/>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1411" name="Shape 1411"/>
        <p:cNvGrpSpPr/>
        <p:nvPr/>
      </p:nvGrpSpPr>
      <p:grpSpPr>
        <a:xfrm>
          <a:off x="0" y="0"/>
          <a:ext cx="0" cy="0"/>
          <a:chOff x="0" y="0"/>
          <a:chExt cx="0" cy="0"/>
        </a:xfrm>
      </p:grpSpPr>
      <p:pic>
        <p:nvPicPr>
          <p:cNvPr id="1412" name="Google Shape;1412;p303" title="Mesh Holographic Gradients - Dark Gradient 28.png"/>
          <p:cNvPicPr preferRelativeResize="0"/>
          <p:nvPr/>
        </p:nvPicPr>
        <p:blipFill rotWithShape="1">
          <a:blip r:embed="rId2">
            <a:alphaModFix/>
          </a:blip>
          <a:srcRect b="0" l="0" r="9877" t="0"/>
          <a:stretch/>
        </p:blipFill>
        <p:spPr>
          <a:xfrm flipH="1" rot="10800000">
            <a:off x="0" y="316"/>
            <a:ext cx="9156298" cy="5143184"/>
          </a:xfrm>
          <a:prstGeom prst="rect">
            <a:avLst/>
          </a:prstGeom>
          <a:noFill/>
          <a:ln>
            <a:noFill/>
          </a:ln>
        </p:spPr>
      </p:pic>
      <p:sp>
        <p:nvSpPr>
          <p:cNvPr id="1413" name="Google Shape;1413;p303"/>
          <p:cNvSpPr txBox="1"/>
          <p:nvPr>
            <p:ph type="title"/>
          </p:nvPr>
        </p:nvSpPr>
        <p:spPr>
          <a:xfrm>
            <a:off x="457200" y="3124800"/>
            <a:ext cx="5010300" cy="15615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1414" name="Shape 1414"/>
        <p:cNvGrpSpPr/>
        <p:nvPr/>
      </p:nvGrpSpPr>
      <p:grpSpPr>
        <a:xfrm>
          <a:off x="0" y="0"/>
          <a:ext cx="0" cy="0"/>
          <a:chOff x="0" y="0"/>
          <a:chExt cx="0" cy="0"/>
        </a:xfrm>
      </p:grpSpPr>
      <p:sp>
        <p:nvSpPr>
          <p:cNvPr id="1415" name="Google Shape;1415;p304"/>
          <p:cNvSpPr txBox="1"/>
          <p:nvPr>
            <p:ph idx="12" type="sldNum"/>
          </p:nvPr>
        </p:nvSpPr>
        <p:spPr>
          <a:xfrm>
            <a:off x="8556784" y="4749851"/>
            <a:ext cx="548700" cy="3936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416" name="Google Shape;1416;p304"/>
          <p:cNvSpPr txBox="1"/>
          <p:nvPr>
            <p:ph type="title"/>
          </p:nvPr>
        </p:nvSpPr>
        <p:spPr>
          <a:xfrm>
            <a:off x="457200" y="457191"/>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17" name="Google Shape;1417;p304"/>
          <p:cNvSpPr txBox="1"/>
          <p:nvPr>
            <p:ph idx="1" type="body"/>
          </p:nvPr>
        </p:nvSpPr>
        <p:spPr>
          <a:xfrm>
            <a:off x="457200" y="1017725"/>
            <a:ext cx="4105200" cy="36687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20" name="Shape 20"/>
        <p:cNvGrpSpPr/>
        <p:nvPr/>
      </p:nvGrpSpPr>
      <p:grpSpPr>
        <a:xfrm>
          <a:off x="0" y="0"/>
          <a:ext cx="0" cy="0"/>
          <a:chOff x="0" y="0"/>
          <a:chExt cx="0" cy="0"/>
        </a:xfrm>
      </p:grpSpPr>
      <p:pic>
        <p:nvPicPr>
          <p:cNvPr id="21" name="Google Shape;21;p4" title="Mesh Holographic Gradients - Dark Gradient 22.png"/>
          <p:cNvPicPr preferRelativeResize="0"/>
          <p:nvPr/>
        </p:nvPicPr>
        <p:blipFill>
          <a:blip r:embed="rId2">
            <a:alphaModFix/>
          </a:blip>
          <a:stretch>
            <a:fillRect/>
          </a:stretch>
        </p:blipFill>
        <p:spPr>
          <a:xfrm>
            <a:off x="0" y="0"/>
            <a:ext cx="9144023" cy="5143501"/>
          </a:xfrm>
          <a:prstGeom prst="rect">
            <a:avLst/>
          </a:prstGeom>
          <a:noFill/>
          <a:ln>
            <a:noFill/>
          </a:ln>
        </p:spPr>
      </p:pic>
      <p:sp>
        <p:nvSpPr>
          <p:cNvPr id="22" name="Google Shape;22;p4"/>
          <p:cNvSpPr txBox="1"/>
          <p:nvPr>
            <p:ph type="title"/>
          </p:nvPr>
        </p:nvSpPr>
        <p:spPr>
          <a:xfrm>
            <a:off x="457200" y="3844500"/>
            <a:ext cx="5023800" cy="841800"/>
          </a:xfrm>
          <a:prstGeom prst="rect">
            <a:avLst/>
          </a:prstGeom>
        </p:spPr>
        <p:txBody>
          <a:bodyPr anchorCtr="0" anchor="b" bIns="0" lIns="0" spcFirstLastPara="1" rIns="0" wrap="square" tIns="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135" name="Shape 135"/>
        <p:cNvGrpSpPr/>
        <p:nvPr/>
      </p:nvGrpSpPr>
      <p:grpSpPr>
        <a:xfrm>
          <a:off x="0" y="0"/>
          <a:ext cx="0" cy="0"/>
          <a:chOff x="0" y="0"/>
          <a:chExt cx="0" cy="0"/>
        </a:xfrm>
      </p:grpSpPr>
      <p:sp>
        <p:nvSpPr>
          <p:cNvPr id="136" name="Google Shape;136;p31"/>
          <p:cNvSpPr txBox="1"/>
          <p:nvPr>
            <p:ph idx="12" type="sldNum"/>
          </p:nvPr>
        </p:nvSpPr>
        <p:spPr>
          <a:xfrm>
            <a:off x="8556784" y="4749851"/>
            <a:ext cx="548700" cy="3936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37" name="Google Shape;137;p31"/>
          <p:cNvSpPr txBox="1"/>
          <p:nvPr>
            <p:ph type="title"/>
          </p:nvPr>
        </p:nvSpPr>
        <p:spPr>
          <a:xfrm>
            <a:off x="457200" y="457191"/>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8" name="Google Shape;138;p31"/>
          <p:cNvSpPr txBox="1"/>
          <p:nvPr>
            <p:ph idx="1" type="body"/>
          </p:nvPr>
        </p:nvSpPr>
        <p:spPr>
          <a:xfrm>
            <a:off x="457200" y="1017725"/>
            <a:ext cx="4105200" cy="36687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1418" name="Shape 1418"/>
        <p:cNvGrpSpPr/>
        <p:nvPr/>
      </p:nvGrpSpPr>
      <p:grpSpPr>
        <a:xfrm>
          <a:off x="0" y="0"/>
          <a:ext cx="0" cy="0"/>
          <a:chOff x="0" y="0"/>
          <a:chExt cx="0" cy="0"/>
        </a:xfrm>
      </p:grpSpPr>
      <p:sp>
        <p:nvSpPr>
          <p:cNvPr id="1419" name="Google Shape;1419;p305"/>
          <p:cNvSpPr txBox="1"/>
          <p:nvPr>
            <p:ph idx="12" type="sldNum"/>
          </p:nvPr>
        </p:nvSpPr>
        <p:spPr>
          <a:xfrm>
            <a:off x="8556784" y="4749851"/>
            <a:ext cx="548700" cy="3936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420" name="Google Shape;1420;p305"/>
          <p:cNvSpPr txBox="1"/>
          <p:nvPr>
            <p:ph type="title"/>
          </p:nvPr>
        </p:nvSpPr>
        <p:spPr>
          <a:xfrm>
            <a:off x="457200" y="457191"/>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21" name="Google Shape;1421;p305"/>
          <p:cNvSpPr txBox="1"/>
          <p:nvPr>
            <p:ph idx="1" type="body"/>
          </p:nvPr>
        </p:nvSpPr>
        <p:spPr>
          <a:xfrm>
            <a:off x="457200" y="1017725"/>
            <a:ext cx="4105200" cy="36687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1422" name="Shape 1422"/>
        <p:cNvGrpSpPr/>
        <p:nvPr/>
      </p:nvGrpSpPr>
      <p:grpSpPr>
        <a:xfrm>
          <a:off x="0" y="0"/>
          <a:ext cx="0" cy="0"/>
          <a:chOff x="0" y="0"/>
          <a:chExt cx="0" cy="0"/>
        </a:xfrm>
      </p:grpSpPr>
      <p:pic>
        <p:nvPicPr>
          <p:cNvPr id="1423" name="Google Shape;1423;p306" title="Mesh Holographic Gradients - Dark Gradient 24.png"/>
          <p:cNvPicPr preferRelativeResize="0"/>
          <p:nvPr/>
        </p:nvPicPr>
        <p:blipFill rotWithShape="1">
          <a:blip r:embed="rId2">
            <a:alphaModFix/>
          </a:blip>
          <a:srcRect b="0" l="5284" r="5293" t="0"/>
          <a:stretch/>
        </p:blipFill>
        <p:spPr>
          <a:xfrm rot="10800000">
            <a:off x="10602" y="-10574"/>
            <a:ext cx="9122798" cy="5164649"/>
          </a:xfrm>
          <a:prstGeom prst="rect">
            <a:avLst/>
          </a:prstGeom>
          <a:noFill/>
          <a:ln>
            <a:noFill/>
          </a:ln>
        </p:spPr>
      </p:pic>
      <p:sp>
        <p:nvSpPr>
          <p:cNvPr id="1424" name="Google Shape;1424;p306"/>
          <p:cNvSpPr txBox="1"/>
          <p:nvPr>
            <p:ph type="title"/>
          </p:nvPr>
        </p:nvSpPr>
        <p:spPr>
          <a:xfrm>
            <a:off x="2066850" y="1519500"/>
            <a:ext cx="5010300" cy="15615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425" name="Google Shape;1425;p306"/>
          <p:cNvSpPr txBox="1"/>
          <p:nvPr>
            <p:ph idx="1" type="subTitle"/>
          </p:nvPr>
        </p:nvSpPr>
        <p:spPr>
          <a:xfrm>
            <a:off x="2066850" y="3233400"/>
            <a:ext cx="5010300" cy="3906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1426" name="Shape 1426"/>
        <p:cNvGrpSpPr/>
        <p:nvPr/>
      </p:nvGrpSpPr>
      <p:grpSpPr>
        <a:xfrm>
          <a:off x="0" y="0"/>
          <a:ext cx="0" cy="0"/>
          <a:chOff x="0" y="0"/>
          <a:chExt cx="0" cy="0"/>
        </a:xfrm>
      </p:grpSpPr>
      <p:pic>
        <p:nvPicPr>
          <p:cNvPr id="1427" name="Google Shape;1427;p307" title="Mesh Holographic Gradients - Dark Gradient 22.png"/>
          <p:cNvPicPr preferRelativeResize="0"/>
          <p:nvPr/>
        </p:nvPicPr>
        <p:blipFill rotWithShape="1">
          <a:blip r:embed="rId2">
            <a:alphaModFix/>
          </a:blip>
          <a:srcRect b="0" l="0" r="10176" t="0"/>
          <a:stretch/>
        </p:blipFill>
        <p:spPr>
          <a:xfrm flipH="1" rot="10800000">
            <a:off x="0" y="-12489"/>
            <a:ext cx="9147848" cy="5155989"/>
          </a:xfrm>
          <a:prstGeom prst="rect">
            <a:avLst/>
          </a:prstGeom>
          <a:noFill/>
          <a:ln>
            <a:noFill/>
          </a:ln>
        </p:spPr>
      </p:pic>
      <p:pic>
        <p:nvPicPr>
          <p:cNvPr id="1428" name="Google Shape;1428;p307"/>
          <p:cNvPicPr preferRelativeResize="0"/>
          <p:nvPr/>
        </p:nvPicPr>
        <p:blipFill rotWithShape="1">
          <a:blip r:embed="rId3">
            <a:alphaModFix/>
          </a:blip>
          <a:srcRect b="0" l="0" r="0" t="0"/>
          <a:stretch/>
        </p:blipFill>
        <p:spPr>
          <a:xfrm>
            <a:off x="457200" y="4295700"/>
            <a:ext cx="284772" cy="351540"/>
          </a:xfrm>
          <a:prstGeom prst="rect">
            <a:avLst/>
          </a:prstGeom>
          <a:noFill/>
          <a:ln>
            <a:noFill/>
          </a:ln>
        </p:spPr>
      </p:pic>
      <p:sp>
        <p:nvSpPr>
          <p:cNvPr id="1429" name="Google Shape;1429;p307"/>
          <p:cNvSpPr txBox="1"/>
          <p:nvPr>
            <p:ph type="title"/>
          </p:nvPr>
        </p:nvSpPr>
        <p:spPr>
          <a:xfrm>
            <a:off x="457200" y="411480"/>
            <a:ext cx="5010300" cy="12390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430" name="Google Shape;1430;p307"/>
          <p:cNvSpPr txBox="1"/>
          <p:nvPr>
            <p:ph idx="1" type="subTitle"/>
          </p:nvPr>
        </p:nvSpPr>
        <p:spPr>
          <a:xfrm>
            <a:off x="457200" y="1650510"/>
            <a:ext cx="5010300" cy="3906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1431" name="Google Shape;1431;p307"/>
          <p:cNvSpPr txBox="1"/>
          <p:nvPr>
            <p:ph idx="2" type="subTitle"/>
          </p:nvPr>
        </p:nvSpPr>
        <p:spPr>
          <a:xfrm>
            <a:off x="3676500" y="4341323"/>
            <a:ext cx="5010300" cy="3906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1432" name="Shape 1432"/>
        <p:cNvGrpSpPr/>
        <p:nvPr/>
      </p:nvGrpSpPr>
      <p:grpSpPr>
        <a:xfrm>
          <a:off x="0" y="0"/>
          <a:ext cx="0" cy="0"/>
          <a:chOff x="0" y="0"/>
          <a:chExt cx="0" cy="0"/>
        </a:xfrm>
      </p:grpSpPr>
      <p:sp>
        <p:nvSpPr>
          <p:cNvPr id="1433" name="Google Shape;1433;p308"/>
          <p:cNvSpPr txBox="1"/>
          <p:nvPr>
            <p:ph idx="12" type="sldNum"/>
          </p:nvPr>
        </p:nvSpPr>
        <p:spPr>
          <a:xfrm>
            <a:off x="8572500" y="4572004"/>
            <a:ext cx="571500" cy="5715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34" name="Google Shape;1434;p308"/>
          <p:cNvSpPr txBox="1"/>
          <p:nvPr>
            <p:ph idx="1" type="body"/>
          </p:nvPr>
        </p:nvSpPr>
        <p:spPr>
          <a:xfrm>
            <a:off x="571500" y="2178175"/>
            <a:ext cx="1712400" cy="23937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435" name="Google Shape;1435;p308"/>
          <p:cNvSpPr txBox="1"/>
          <p:nvPr>
            <p:ph idx="2" type="subTitle"/>
          </p:nvPr>
        </p:nvSpPr>
        <p:spPr>
          <a:xfrm>
            <a:off x="571500" y="1714500"/>
            <a:ext cx="1712400" cy="3936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436" name="Google Shape;1436;p308"/>
          <p:cNvSpPr txBox="1"/>
          <p:nvPr>
            <p:ph type="title"/>
          </p:nvPr>
        </p:nvSpPr>
        <p:spPr>
          <a:xfrm>
            <a:off x="571500" y="800105"/>
            <a:ext cx="4000500" cy="9144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437" name="Google Shape;1437;p308"/>
          <p:cNvSpPr txBox="1"/>
          <p:nvPr>
            <p:ph idx="3" type="body"/>
          </p:nvPr>
        </p:nvSpPr>
        <p:spPr>
          <a:xfrm>
            <a:off x="2667700" y="2178175"/>
            <a:ext cx="1712400" cy="23937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438" name="Google Shape;1438;p308"/>
          <p:cNvSpPr txBox="1"/>
          <p:nvPr>
            <p:ph idx="4" type="subTitle"/>
          </p:nvPr>
        </p:nvSpPr>
        <p:spPr>
          <a:xfrm>
            <a:off x="2667700" y="1714500"/>
            <a:ext cx="1712400" cy="3936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439" name="Google Shape;1439;p308"/>
          <p:cNvSpPr txBox="1"/>
          <p:nvPr>
            <p:ph idx="5" type="body"/>
          </p:nvPr>
        </p:nvSpPr>
        <p:spPr>
          <a:xfrm>
            <a:off x="4763900" y="2178175"/>
            <a:ext cx="1712400" cy="23937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440" name="Google Shape;1440;p308"/>
          <p:cNvSpPr txBox="1"/>
          <p:nvPr>
            <p:ph idx="6" type="subTitle"/>
          </p:nvPr>
        </p:nvSpPr>
        <p:spPr>
          <a:xfrm>
            <a:off x="4763900" y="1714500"/>
            <a:ext cx="1712400" cy="3936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441" name="Google Shape;1441;p308"/>
          <p:cNvSpPr txBox="1"/>
          <p:nvPr>
            <p:ph idx="7" type="body"/>
          </p:nvPr>
        </p:nvSpPr>
        <p:spPr>
          <a:xfrm>
            <a:off x="6860100" y="2178175"/>
            <a:ext cx="1712400" cy="23937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442" name="Google Shape;1442;p308"/>
          <p:cNvSpPr txBox="1"/>
          <p:nvPr>
            <p:ph idx="8" type="subTitle"/>
          </p:nvPr>
        </p:nvSpPr>
        <p:spPr>
          <a:xfrm>
            <a:off x="6860100" y="1714500"/>
            <a:ext cx="1712400" cy="3936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1443" name="Shape 1443"/>
        <p:cNvGrpSpPr/>
        <p:nvPr/>
      </p:nvGrpSpPr>
      <p:grpSpPr>
        <a:xfrm>
          <a:off x="0" y="0"/>
          <a:ext cx="0" cy="0"/>
          <a:chOff x="0" y="0"/>
          <a:chExt cx="0" cy="0"/>
        </a:xfrm>
      </p:grpSpPr>
      <p:sp>
        <p:nvSpPr>
          <p:cNvPr id="1444" name="Google Shape;1444;p309"/>
          <p:cNvSpPr txBox="1"/>
          <p:nvPr>
            <p:ph idx="12" type="sldNum"/>
          </p:nvPr>
        </p:nvSpPr>
        <p:spPr>
          <a:xfrm>
            <a:off x="8572500" y="4572004"/>
            <a:ext cx="571500" cy="5715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45" name="Google Shape;1445;p309"/>
          <p:cNvSpPr txBox="1"/>
          <p:nvPr>
            <p:ph idx="1" type="body"/>
          </p:nvPr>
        </p:nvSpPr>
        <p:spPr>
          <a:xfrm>
            <a:off x="571500" y="2192100"/>
            <a:ext cx="1968300" cy="23799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446" name="Google Shape;1446;p309"/>
          <p:cNvSpPr txBox="1"/>
          <p:nvPr>
            <p:ph idx="2" type="body"/>
          </p:nvPr>
        </p:nvSpPr>
        <p:spPr>
          <a:xfrm>
            <a:off x="3586271" y="2192100"/>
            <a:ext cx="1980000" cy="23799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447" name="Google Shape;1447;p309"/>
          <p:cNvSpPr txBox="1"/>
          <p:nvPr>
            <p:ph idx="3" type="body"/>
          </p:nvPr>
        </p:nvSpPr>
        <p:spPr>
          <a:xfrm>
            <a:off x="6604202" y="2192100"/>
            <a:ext cx="1968300" cy="23799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448" name="Google Shape;1448;p309"/>
          <p:cNvSpPr txBox="1"/>
          <p:nvPr>
            <p:ph idx="4" type="subTitle"/>
          </p:nvPr>
        </p:nvSpPr>
        <p:spPr>
          <a:xfrm>
            <a:off x="579900" y="1714500"/>
            <a:ext cx="1968300" cy="3588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449" name="Google Shape;1449;p309"/>
          <p:cNvSpPr txBox="1"/>
          <p:nvPr>
            <p:ph idx="5" type="subTitle"/>
          </p:nvPr>
        </p:nvSpPr>
        <p:spPr>
          <a:xfrm>
            <a:off x="6598950" y="1714500"/>
            <a:ext cx="1968300" cy="3588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450" name="Google Shape;1450;p309"/>
          <p:cNvSpPr txBox="1"/>
          <p:nvPr>
            <p:ph idx="6" type="subTitle"/>
          </p:nvPr>
        </p:nvSpPr>
        <p:spPr>
          <a:xfrm>
            <a:off x="3597825" y="1714500"/>
            <a:ext cx="1968300" cy="3588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451" name="Google Shape;1451;p309"/>
          <p:cNvSpPr txBox="1"/>
          <p:nvPr>
            <p:ph type="title"/>
          </p:nvPr>
        </p:nvSpPr>
        <p:spPr>
          <a:xfrm>
            <a:off x="571500" y="800105"/>
            <a:ext cx="4000500" cy="9144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1452" name="Shape 1452"/>
        <p:cNvGrpSpPr/>
        <p:nvPr/>
      </p:nvGrpSpPr>
      <p:grpSpPr>
        <a:xfrm>
          <a:off x="0" y="0"/>
          <a:ext cx="0" cy="0"/>
          <a:chOff x="0" y="0"/>
          <a:chExt cx="0" cy="0"/>
        </a:xfrm>
      </p:grpSpPr>
      <p:sp>
        <p:nvSpPr>
          <p:cNvPr id="1453" name="Google Shape;1453;p310"/>
          <p:cNvSpPr txBox="1"/>
          <p:nvPr>
            <p:ph idx="12" type="sldNum"/>
          </p:nvPr>
        </p:nvSpPr>
        <p:spPr>
          <a:xfrm>
            <a:off x="8572500" y="4572004"/>
            <a:ext cx="571500" cy="5715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54" name="Google Shape;1454;p310"/>
          <p:cNvSpPr txBox="1"/>
          <p:nvPr>
            <p:ph type="title"/>
          </p:nvPr>
        </p:nvSpPr>
        <p:spPr>
          <a:xfrm>
            <a:off x="571500" y="909025"/>
            <a:ext cx="4000500" cy="36630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lt1"/>
              </a:buClr>
              <a:buSzPts val="3200"/>
              <a:buFont typeface="Poppins SemiBold"/>
              <a:buNone/>
              <a:defRPr b="0" sz="32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 contrast">
  <p:cSld name="Title + Subtitle_1">
    <p:bg>
      <p:bgPr>
        <a:solidFill>
          <a:schemeClr val="accent2"/>
        </a:solidFill>
      </p:bgPr>
    </p:bg>
    <p:spTree>
      <p:nvGrpSpPr>
        <p:cNvPr id="1455" name="Shape 1455"/>
        <p:cNvGrpSpPr/>
        <p:nvPr/>
      </p:nvGrpSpPr>
      <p:grpSpPr>
        <a:xfrm>
          <a:off x="0" y="0"/>
          <a:ext cx="0" cy="0"/>
          <a:chOff x="0" y="0"/>
          <a:chExt cx="0" cy="0"/>
        </a:xfrm>
      </p:grpSpPr>
      <p:sp>
        <p:nvSpPr>
          <p:cNvPr id="1456" name="Google Shape;1456;p311"/>
          <p:cNvSpPr/>
          <p:nvPr>
            <p:ph idx="2" type="pic"/>
          </p:nvPr>
        </p:nvSpPr>
        <p:spPr>
          <a:xfrm>
            <a:off x="457200" y="1371600"/>
            <a:ext cx="1644600" cy="1644600"/>
          </a:xfrm>
          <a:prstGeom prst="roundRect">
            <a:avLst>
              <a:gd fmla="val 4137" name="adj"/>
            </a:avLst>
          </a:prstGeom>
          <a:noFill/>
          <a:ln>
            <a:noFill/>
          </a:ln>
        </p:spPr>
      </p:sp>
      <p:sp>
        <p:nvSpPr>
          <p:cNvPr id="1457" name="Google Shape;1457;p311"/>
          <p:cNvSpPr/>
          <p:nvPr>
            <p:ph idx="3" type="pic"/>
          </p:nvPr>
        </p:nvSpPr>
        <p:spPr>
          <a:xfrm>
            <a:off x="2591313" y="1371600"/>
            <a:ext cx="1644600" cy="1644600"/>
          </a:xfrm>
          <a:prstGeom prst="roundRect">
            <a:avLst>
              <a:gd fmla="val 4137" name="adj"/>
            </a:avLst>
          </a:prstGeom>
          <a:noFill/>
          <a:ln>
            <a:noFill/>
          </a:ln>
        </p:spPr>
      </p:sp>
      <p:sp>
        <p:nvSpPr>
          <p:cNvPr id="1458" name="Google Shape;1458;p311"/>
          <p:cNvSpPr/>
          <p:nvPr>
            <p:ph idx="4" type="pic"/>
          </p:nvPr>
        </p:nvSpPr>
        <p:spPr>
          <a:xfrm>
            <a:off x="4725450" y="1371600"/>
            <a:ext cx="1644600" cy="1644600"/>
          </a:xfrm>
          <a:prstGeom prst="roundRect">
            <a:avLst>
              <a:gd fmla="val 4137" name="adj"/>
            </a:avLst>
          </a:prstGeom>
          <a:noFill/>
          <a:ln>
            <a:noFill/>
          </a:ln>
        </p:spPr>
      </p:sp>
      <p:sp>
        <p:nvSpPr>
          <p:cNvPr id="1459" name="Google Shape;1459;p311"/>
          <p:cNvSpPr/>
          <p:nvPr>
            <p:ph idx="5" type="pic"/>
          </p:nvPr>
        </p:nvSpPr>
        <p:spPr>
          <a:xfrm>
            <a:off x="6859563" y="1371600"/>
            <a:ext cx="1644600" cy="1644600"/>
          </a:xfrm>
          <a:prstGeom prst="roundRect">
            <a:avLst>
              <a:gd fmla="val 4137" name="adj"/>
            </a:avLst>
          </a:prstGeom>
          <a:noFill/>
          <a:ln>
            <a:noFill/>
          </a:ln>
        </p:spPr>
      </p:sp>
      <p:sp>
        <p:nvSpPr>
          <p:cNvPr id="1460" name="Google Shape;1460;p311"/>
          <p:cNvSpPr txBox="1"/>
          <p:nvPr>
            <p:ph type="title"/>
          </p:nvPr>
        </p:nvSpPr>
        <p:spPr>
          <a:xfrm>
            <a:off x="457200" y="457191"/>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1461" name="Google Shape;1461;p311"/>
          <p:cNvSpPr txBox="1"/>
          <p:nvPr>
            <p:ph idx="1" type="body"/>
          </p:nvPr>
        </p:nvSpPr>
        <p:spPr>
          <a:xfrm>
            <a:off x="457200" y="3783000"/>
            <a:ext cx="1827300" cy="9036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462" name="Google Shape;1462;p311"/>
          <p:cNvSpPr txBox="1"/>
          <p:nvPr>
            <p:ph idx="6" type="body"/>
          </p:nvPr>
        </p:nvSpPr>
        <p:spPr>
          <a:xfrm>
            <a:off x="2591318" y="3783000"/>
            <a:ext cx="1827300" cy="9036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463" name="Google Shape;1463;p311"/>
          <p:cNvSpPr txBox="1"/>
          <p:nvPr>
            <p:ph idx="7" type="body"/>
          </p:nvPr>
        </p:nvSpPr>
        <p:spPr>
          <a:xfrm>
            <a:off x="4725435" y="3783000"/>
            <a:ext cx="1827300" cy="9036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464" name="Google Shape;1464;p311"/>
          <p:cNvSpPr txBox="1"/>
          <p:nvPr>
            <p:ph idx="8" type="body"/>
          </p:nvPr>
        </p:nvSpPr>
        <p:spPr>
          <a:xfrm>
            <a:off x="6866700" y="3783000"/>
            <a:ext cx="1827300" cy="9036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465" name="Google Shape;1465;p311"/>
          <p:cNvSpPr txBox="1"/>
          <p:nvPr>
            <p:ph idx="9" type="title"/>
          </p:nvPr>
        </p:nvSpPr>
        <p:spPr>
          <a:xfrm>
            <a:off x="457225" y="3290850"/>
            <a:ext cx="1827300" cy="400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466" name="Google Shape;1466;p311"/>
          <p:cNvSpPr txBox="1"/>
          <p:nvPr>
            <p:ph idx="13" type="title"/>
          </p:nvPr>
        </p:nvSpPr>
        <p:spPr>
          <a:xfrm>
            <a:off x="2591325" y="3290850"/>
            <a:ext cx="1827300" cy="400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467" name="Google Shape;1467;p311"/>
          <p:cNvSpPr txBox="1"/>
          <p:nvPr>
            <p:ph idx="14" type="title"/>
          </p:nvPr>
        </p:nvSpPr>
        <p:spPr>
          <a:xfrm>
            <a:off x="4725425" y="3290850"/>
            <a:ext cx="1827300" cy="400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468" name="Google Shape;1468;p311"/>
          <p:cNvSpPr txBox="1"/>
          <p:nvPr>
            <p:ph idx="15" type="title"/>
          </p:nvPr>
        </p:nvSpPr>
        <p:spPr>
          <a:xfrm>
            <a:off x="6859525" y="3290850"/>
            <a:ext cx="1827300" cy="400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Tree>
  </p:cSld>
  <p:clrMapOvr>
    <a:masterClrMapping/>
  </p:clrMapOvr>
  <p:extLst>
    <p:ext uri="{DCECCB84-F9BA-43D5-87BE-67443E8EF086}">
      <p15:sldGuideLst>
        <p15:guide id="1" pos="2880">
          <p15:clr>
            <a:srgbClr val="E46962"/>
          </p15:clr>
        </p15:guide>
        <p15:guide id="2" orient="horz" pos="864">
          <p15:clr>
            <a:srgbClr val="E46962"/>
          </p15:clr>
        </p15:guide>
      </p15:sldGuideLst>
    </p:ext>
  </p:extLst>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bio">
  <p:cSld name="TITLE_AND_BODY_1_1">
    <p:bg>
      <p:bgPr>
        <a:solidFill>
          <a:schemeClr val="accent2"/>
        </a:solidFill>
      </p:bgPr>
    </p:bg>
    <p:spTree>
      <p:nvGrpSpPr>
        <p:cNvPr id="1469" name="Shape 1469"/>
        <p:cNvGrpSpPr/>
        <p:nvPr/>
      </p:nvGrpSpPr>
      <p:grpSpPr>
        <a:xfrm>
          <a:off x="0" y="0"/>
          <a:ext cx="0" cy="0"/>
          <a:chOff x="0" y="0"/>
          <a:chExt cx="0" cy="0"/>
        </a:xfrm>
      </p:grpSpPr>
      <p:sp>
        <p:nvSpPr>
          <p:cNvPr id="1470" name="Google Shape;1470;p312"/>
          <p:cNvSpPr/>
          <p:nvPr/>
        </p:nvSpPr>
        <p:spPr>
          <a:xfrm>
            <a:off x="4583975" y="0"/>
            <a:ext cx="45675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1471" name="Google Shape;1471;p312"/>
          <p:cNvSpPr/>
          <p:nvPr>
            <p:ph idx="2" type="pic"/>
          </p:nvPr>
        </p:nvSpPr>
        <p:spPr>
          <a:xfrm flipH="1">
            <a:off x="953803" y="1066100"/>
            <a:ext cx="2664300" cy="3002700"/>
          </a:xfrm>
          <a:prstGeom prst="rect">
            <a:avLst/>
          </a:prstGeom>
          <a:noFill/>
          <a:ln>
            <a:noFill/>
          </a:ln>
        </p:spPr>
      </p:sp>
      <p:sp>
        <p:nvSpPr>
          <p:cNvPr id="1472" name="Google Shape;1472;p312"/>
          <p:cNvSpPr txBox="1"/>
          <p:nvPr>
            <p:ph type="title"/>
          </p:nvPr>
        </p:nvSpPr>
        <p:spPr>
          <a:xfrm>
            <a:off x="5036975" y="847800"/>
            <a:ext cx="3661500" cy="957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73" name="Google Shape;1473;p312"/>
          <p:cNvSpPr txBox="1"/>
          <p:nvPr>
            <p:ph idx="1" type="subTitle"/>
          </p:nvPr>
        </p:nvSpPr>
        <p:spPr>
          <a:xfrm>
            <a:off x="5036975" y="457200"/>
            <a:ext cx="36615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474" name="Google Shape;1474;p312"/>
          <p:cNvSpPr txBox="1"/>
          <p:nvPr>
            <p:ph idx="3" type="body"/>
          </p:nvPr>
        </p:nvSpPr>
        <p:spPr>
          <a:xfrm>
            <a:off x="5036975" y="1925625"/>
            <a:ext cx="3661500" cy="27609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1">
  <p:cSld name="TITLE_1_1">
    <p:spTree>
      <p:nvGrpSpPr>
        <p:cNvPr id="1475" name="Shape 1475"/>
        <p:cNvGrpSpPr/>
        <p:nvPr/>
      </p:nvGrpSpPr>
      <p:grpSpPr>
        <a:xfrm>
          <a:off x="0" y="0"/>
          <a:ext cx="0" cy="0"/>
          <a:chOff x="0" y="0"/>
          <a:chExt cx="0" cy="0"/>
        </a:xfrm>
      </p:grpSpPr>
      <p:pic>
        <p:nvPicPr>
          <p:cNvPr id="1476" name="Google Shape;1476;p313" title="Mesh Holographic Gradients - Dark Gradient 22.png"/>
          <p:cNvPicPr preferRelativeResize="0"/>
          <p:nvPr/>
        </p:nvPicPr>
        <p:blipFill rotWithShape="1">
          <a:blip r:embed="rId2">
            <a:alphaModFix/>
          </a:blip>
          <a:srcRect b="0" l="0" r="0" t="0"/>
          <a:stretch/>
        </p:blipFill>
        <p:spPr>
          <a:xfrm>
            <a:off x="0" y="0"/>
            <a:ext cx="8229601" cy="4629148"/>
          </a:xfrm>
          <a:prstGeom prst="rect">
            <a:avLst/>
          </a:prstGeom>
          <a:noFill/>
          <a:ln>
            <a:noFill/>
          </a:ln>
        </p:spPr>
      </p:pic>
      <p:pic>
        <p:nvPicPr>
          <p:cNvPr id="1477" name="Google Shape;1477;p313"/>
          <p:cNvPicPr preferRelativeResize="0"/>
          <p:nvPr/>
        </p:nvPicPr>
        <p:blipFill rotWithShape="1">
          <a:blip r:embed="rId3">
            <a:alphaModFix/>
          </a:blip>
          <a:srcRect b="0" l="0" r="0" t="0"/>
          <a:stretch/>
        </p:blipFill>
        <p:spPr>
          <a:xfrm>
            <a:off x="457200" y="478425"/>
            <a:ext cx="284772" cy="351540"/>
          </a:xfrm>
          <a:prstGeom prst="rect">
            <a:avLst/>
          </a:prstGeom>
          <a:noFill/>
          <a:ln>
            <a:noFill/>
          </a:ln>
        </p:spPr>
      </p:pic>
      <p:sp>
        <p:nvSpPr>
          <p:cNvPr id="1478" name="Google Shape;1478;p313"/>
          <p:cNvSpPr txBox="1"/>
          <p:nvPr>
            <p:ph type="title"/>
          </p:nvPr>
        </p:nvSpPr>
        <p:spPr>
          <a:xfrm>
            <a:off x="457200" y="2632735"/>
            <a:ext cx="6862800" cy="15615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479" name="Google Shape;1479;p313"/>
          <p:cNvSpPr txBox="1"/>
          <p:nvPr>
            <p:ph idx="1" type="subTitle"/>
          </p:nvPr>
        </p:nvSpPr>
        <p:spPr>
          <a:xfrm>
            <a:off x="457200" y="4295700"/>
            <a:ext cx="6862800" cy="3906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1480" name="Shape 1480"/>
        <p:cNvGrpSpPr/>
        <p:nvPr/>
      </p:nvGrpSpPr>
      <p:grpSpPr>
        <a:xfrm>
          <a:off x="0" y="0"/>
          <a:ext cx="0" cy="0"/>
          <a:chOff x="0" y="0"/>
          <a:chExt cx="0" cy="0"/>
        </a:xfrm>
      </p:grpSpPr>
      <p:sp>
        <p:nvSpPr>
          <p:cNvPr id="1481" name="Google Shape;1481;p314"/>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82" name="Google Shape;1482;p314"/>
          <p:cNvSpPr txBox="1"/>
          <p:nvPr>
            <p:ph idx="1" type="body"/>
          </p:nvPr>
        </p:nvSpPr>
        <p:spPr>
          <a:xfrm>
            <a:off x="457200" y="1371975"/>
            <a:ext cx="4105200" cy="33144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139" name="Shape 139"/>
        <p:cNvGrpSpPr/>
        <p:nvPr/>
      </p:nvGrpSpPr>
      <p:grpSpPr>
        <a:xfrm>
          <a:off x="0" y="0"/>
          <a:ext cx="0" cy="0"/>
          <a:chOff x="0" y="0"/>
          <a:chExt cx="0" cy="0"/>
        </a:xfrm>
      </p:grpSpPr>
      <p:pic>
        <p:nvPicPr>
          <p:cNvPr id="140" name="Google Shape;140;p32" title="Mesh Holographic Gradients - Dark Gradient 24.png"/>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41" name="Google Shape;141;p32"/>
          <p:cNvSpPr txBox="1"/>
          <p:nvPr>
            <p:ph type="title"/>
          </p:nvPr>
        </p:nvSpPr>
        <p:spPr>
          <a:xfrm>
            <a:off x="2066850" y="1519500"/>
            <a:ext cx="5010300" cy="15615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42" name="Google Shape;142;p32"/>
          <p:cNvSpPr txBox="1"/>
          <p:nvPr>
            <p:ph idx="1" type="subTitle"/>
          </p:nvPr>
        </p:nvSpPr>
        <p:spPr>
          <a:xfrm>
            <a:off x="2066850" y="3233400"/>
            <a:ext cx="5010300" cy="3906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Full width visual">
  <p:cSld name="TITLE_ONLY_1_1">
    <p:spTree>
      <p:nvGrpSpPr>
        <p:cNvPr id="1483" name="Shape 1483"/>
        <p:cNvGrpSpPr/>
        <p:nvPr/>
      </p:nvGrpSpPr>
      <p:grpSpPr>
        <a:xfrm>
          <a:off x="0" y="0"/>
          <a:ext cx="0" cy="0"/>
          <a:chOff x="0" y="0"/>
          <a:chExt cx="0" cy="0"/>
        </a:xfrm>
      </p:grpSpPr>
      <p:sp>
        <p:nvSpPr>
          <p:cNvPr id="1484" name="Google Shape;1484;p315"/>
          <p:cNvSpPr txBox="1"/>
          <p:nvPr>
            <p:ph idx="12" type="sldNum"/>
          </p:nvPr>
        </p:nvSpPr>
        <p:spPr>
          <a:xfrm>
            <a:off x="8572500" y="4572004"/>
            <a:ext cx="571500" cy="5715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85" name="Google Shape;1485;p315"/>
          <p:cNvSpPr txBox="1"/>
          <p:nvPr>
            <p:ph type="title"/>
          </p:nvPr>
        </p:nvSpPr>
        <p:spPr>
          <a:xfrm>
            <a:off x="571500" y="800100"/>
            <a:ext cx="8001000" cy="9144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486" name="Google Shape;1486;p315"/>
          <p:cNvSpPr/>
          <p:nvPr>
            <p:ph idx="2" type="pic"/>
          </p:nvPr>
        </p:nvSpPr>
        <p:spPr>
          <a:xfrm>
            <a:off x="944450" y="1711050"/>
            <a:ext cx="7283700" cy="2861100"/>
          </a:xfrm>
          <a:prstGeom prst="rect">
            <a:avLst/>
          </a:prstGeom>
          <a:noFill/>
          <a:ln>
            <a:noFill/>
          </a:ln>
        </p:spPr>
      </p:sp>
    </p:spTree>
  </p:cSld>
  <p:clrMapOvr>
    <a:masterClrMapping/>
  </p:clrMapOvr>
  <p:extLst>
    <p:ext uri="{DCECCB84-F9BA-43D5-87BE-67443E8EF086}">
      <p15:sldGuideLst>
        <p15:guide id="1" pos="595">
          <p15:clr>
            <a:srgbClr val="E46962"/>
          </p15:clr>
        </p15:guide>
        <p15:guide id="2" pos="5183">
          <p15:clr>
            <a:srgbClr val="E46962"/>
          </p15:clr>
        </p15:guide>
      </p15:sldGuideLst>
    </p:ext>
  </p:extLst>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2">
  <p:cSld name="TITLE_AND_BODY_4">
    <p:spTree>
      <p:nvGrpSpPr>
        <p:cNvPr id="1487" name="Shape 1487"/>
        <p:cNvGrpSpPr/>
        <p:nvPr/>
      </p:nvGrpSpPr>
      <p:grpSpPr>
        <a:xfrm>
          <a:off x="0" y="0"/>
          <a:ext cx="0" cy="0"/>
          <a:chOff x="0" y="0"/>
          <a:chExt cx="0" cy="0"/>
        </a:xfrm>
      </p:grpSpPr>
      <p:sp>
        <p:nvSpPr>
          <p:cNvPr id="1488" name="Google Shape;1488;p316"/>
          <p:cNvSpPr txBox="1"/>
          <p:nvPr>
            <p:ph idx="12" type="sldNum"/>
          </p:nvPr>
        </p:nvSpPr>
        <p:spPr>
          <a:xfrm>
            <a:off x="8572500" y="4572004"/>
            <a:ext cx="571500" cy="5715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89" name="Google Shape;1489;p316"/>
          <p:cNvSpPr txBox="1"/>
          <p:nvPr>
            <p:ph type="title"/>
          </p:nvPr>
        </p:nvSpPr>
        <p:spPr>
          <a:xfrm>
            <a:off x="571500" y="800100"/>
            <a:ext cx="3089700" cy="9144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490" name="Google Shape;1490;p316"/>
          <p:cNvSpPr txBox="1"/>
          <p:nvPr>
            <p:ph idx="1" type="body"/>
          </p:nvPr>
        </p:nvSpPr>
        <p:spPr>
          <a:xfrm>
            <a:off x="571500" y="1714500"/>
            <a:ext cx="3089700" cy="28575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1491" name="Shape 1491"/>
        <p:cNvGrpSpPr/>
        <p:nvPr/>
      </p:nvGrpSpPr>
      <p:grpSpPr>
        <a:xfrm>
          <a:off x="0" y="0"/>
          <a:ext cx="0" cy="0"/>
          <a:chOff x="0" y="0"/>
          <a:chExt cx="0" cy="0"/>
        </a:xfrm>
      </p:grpSpPr>
      <p:sp>
        <p:nvSpPr>
          <p:cNvPr id="1492" name="Google Shape;1492;p317"/>
          <p:cNvSpPr txBox="1"/>
          <p:nvPr>
            <p:ph idx="12" type="sldNum"/>
          </p:nvPr>
        </p:nvSpPr>
        <p:spPr>
          <a:xfrm>
            <a:off x="8572500" y="4572004"/>
            <a:ext cx="571500" cy="5715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93" name="Google Shape;1493;p317"/>
          <p:cNvSpPr txBox="1"/>
          <p:nvPr>
            <p:ph type="title"/>
          </p:nvPr>
        </p:nvSpPr>
        <p:spPr>
          <a:xfrm>
            <a:off x="571500" y="800100"/>
            <a:ext cx="8001000" cy="9144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1494" name="Shape 1494"/>
        <p:cNvGrpSpPr/>
        <p:nvPr/>
      </p:nvGrpSpPr>
      <p:grpSpPr>
        <a:xfrm>
          <a:off x="0" y="0"/>
          <a:ext cx="0" cy="0"/>
          <a:chOff x="0" y="0"/>
          <a:chExt cx="0" cy="0"/>
        </a:xfrm>
      </p:grpSpPr>
      <p:sp>
        <p:nvSpPr>
          <p:cNvPr id="1495" name="Google Shape;1495;p318"/>
          <p:cNvSpPr txBox="1"/>
          <p:nvPr>
            <p:ph idx="12" type="sldNum"/>
          </p:nvPr>
        </p:nvSpPr>
        <p:spPr>
          <a:xfrm>
            <a:off x="8572500" y="4572004"/>
            <a:ext cx="571500" cy="5715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96" name="Google Shape;1496;p318"/>
          <p:cNvSpPr txBox="1"/>
          <p:nvPr>
            <p:ph type="title"/>
          </p:nvPr>
        </p:nvSpPr>
        <p:spPr>
          <a:xfrm>
            <a:off x="571500" y="800100"/>
            <a:ext cx="3089700" cy="9144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497" name="Google Shape;1497;p318"/>
          <p:cNvSpPr txBox="1"/>
          <p:nvPr>
            <p:ph idx="1" type="body"/>
          </p:nvPr>
        </p:nvSpPr>
        <p:spPr>
          <a:xfrm>
            <a:off x="571500" y="1714500"/>
            <a:ext cx="3089700" cy="28575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CUSTOM_3_1">
    <p:spTree>
      <p:nvGrpSpPr>
        <p:cNvPr id="1498" name="Shape 1498"/>
        <p:cNvGrpSpPr/>
        <p:nvPr/>
      </p:nvGrpSpPr>
      <p:grpSpPr>
        <a:xfrm>
          <a:off x="0" y="0"/>
          <a:ext cx="0" cy="0"/>
          <a:chOff x="0" y="0"/>
          <a:chExt cx="0" cy="0"/>
        </a:xfrm>
      </p:grpSpPr>
      <p:sp>
        <p:nvSpPr>
          <p:cNvPr id="1499" name="Google Shape;1499;p319"/>
          <p:cNvSpPr txBox="1"/>
          <p:nvPr>
            <p:ph idx="1" type="subTitle"/>
          </p:nvPr>
        </p:nvSpPr>
        <p:spPr>
          <a:xfrm>
            <a:off x="571500" y="1714500"/>
            <a:ext cx="3093000" cy="3588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500" name="Google Shape;1500;p319"/>
          <p:cNvSpPr txBox="1"/>
          <p:nvPr>
            <p:ph type="title"/>
          </p:nvPr>
        </p:nvSpPr>
        <p:spPr>
          <a:xfrm>
            <a:off x="571500" y="800105"/>
            <a:ext cx="4000500" cy="9144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501" name="Google Shape;1501;p319"/>
          <p:cNvSpPr txBox="1"/>
          <p:nvPr>
            <p:ph idx="2" type="body"/>
          </p:nvPr>
        </p:nvSpPr>
        <p:spPr>
          <a:xfrm>
            <a:off x="571500" y="2166225"/>
            <a:ext cx="3093000" cy="24057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502" name="Google Shape;1502;p319"/>
          <p:cNvSpPr txBox="1"/>
          <p:nvPr>
            <p:ph idx="12" type="sldNum"/>
          </p:nvPr>
        </p:nvSpPr>
        <p:spPr>
          <a:xfrm>
            <a:off x="8572500" y="4572004"/>
            <a:ext cx="571500" cy="5715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6">
    <p:spTree>
      <p:nvGrpSpPr>
        <p:cNvPr id="1503" name="Shape 1503"/>
        <p:cNvGrpSpPr/>
        <p:nvPr/>
      </p:nvGrpSpPr>
      <p:grpSpPr>
        <a:xfrm>
          <a:off x="0" y="0"/>
          <a:ext cx="0" cy="0"/>
          <a:chOff x="0" y="0"/>
          <a:chExt cx="0" cy="0"/>
        </a:xfrm>
      </p:grpSpPr>
      <p:sp>
        <p:nvSpPr>
          <p:cNvPr id="1504" name="Google Shape;1504;p320"/>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1">
  <p:cSld name="TITLE_AND_TWO_COLUMNS_1_3_1">
    <p:spTree>
      <p:nvGrpSpPr>
        <p:cNvPr id="1505" name="Shape 1505"/>
        <p:cNvGrpSpPr/>
        <p:nvPr/>
      </p:nvGrpSpPr>
      <p:grpSpPr>
        <a:xfrm>
          <a:off x="0" y="0"/>
          <a:ext cx="0" cy="0"/>
          <a:chOff x="0" y="0"/>
          <a:chExt cx="0" cy="0"/>
        </a:xfrm>
      </p:grpSpPr>
      <p:sp>
        <p:nvSpPr>
          <p:cNvPr id="1506" name="Google Shape;1506;p3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507" name="Google Shape;1507;p321"/>
          <p:cNvSpPr txBox="1"/>
          <p:nvPr>
            <p:ph type="title"/>
          </p:nvPr>
        </p:nvSpPr>
        <p:spPr>
          <a:xfrm>
            <a:off x="607200" y="1026550"/>
            <a:ext cx="3936000" cy="536700"/>
          </a:xfrm>
          <a:prstGeom prst="rect">
            <a:avLst/>
          </a:prstGeom>
        </p:spPr>
        <p:txBody>
          <a:bodyPr anchorCtr="0" anchor="ctr" bIns="0" lIns="0" spcFirstLastPara="1" rIns="0" wrap="square" tIns="0">
            <a:spAutoFit/>
          </a:bodyPr>
          <a:lstStyle>
            <a:lvl1pPr lvl="0">
              <a:spcBef>
                <a:spcPts val="0"/>
              </a:spcBef>
              <a:spcAft>
                <a:spcPts val="0"/>
              </a:spcAft>
              <a:buSzPts val="2400"/>
              <a:buNone/>
              <a:defRPr b="1" sz="18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508" name="Google Shape;1508;p321"/>
          <p:cNvSpPr txBox="1"/>
          <p:nvPr>
            <p:ph idx="1" type="body"/>
          </p:nvPr>
        </p:nvSpPr>
        <p:spPr>
          <a:xfrm>
            <a:off x="607200" y="3168725"/>
            <a:ext cx="1951500" cy="14520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509" name="Google Shape;1509;p321"/>
          <p:cNvSpPr txBox="1"/>
          <p:nvPr>
            <p:ph idx="2" type="body"/>
          </p:nvPr>
        </p:nvSpPr>
        <p:spPr>
          <a:xfrm>
            <a:off x="2759850" y="3168725"/>
            <a:ext cx="1951500" cy="14520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510" name="Google Shape;1510;p321"/>
          <p:cNvSpPr txBox="1"/>
          <p:nvPr>
            <p:ph idx="3" type="body"/>
          </p:nvPr>
        </p:nvSpPr>
        <p:spPr>
          <a:xfrm>
            <a:off x="4912500" y="3168725"/>
            <a:ext cx="1951500" cy="14520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511" name="Google Shape;1511;p321"/>
          <p:cNvSpPr txBox="1"/>
          <p:nvPr>
            <p:ph idx="4" type="subTitle"/>
          </p:nvPr>
        </p:nvSpPr>
        <p:spPr>
          <a:xfrm>
            <a:off x="607200" y="2776175"/>
            <a:ext cx="1951500" cy="3588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512" name="Google Shape;1512;p321"/>
          <p:cNvSpPr txBox="1"/>
          <p:nvPr>
            <p:ph idx="5" type="subTitle"/>
          </p:nvPr>
        </p:nvSpPr>
        <p:spPr>
          <a:xfrm>
            <a:off x="4912500" y="2776175"/>
            <a:ext cx="1951500" cy="3588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513" name="Google Shape;1513;p321"/>
          <p:cNvSpPr txBox="1"/>
          <p:nvPr>
            <p:ph idx="6" type="subTitle"/>
          </p:nvPr>
        </p:nvSpPr>
        <p:spPr>
          <a:xfrm>
            <a:off x="2759850" y="2776175"/>
            <a:ext cx="1951500" cy="3588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CUSTOM_7">
    <p:spTree>
      <p:nvGrpSpPr>
        <p:cNvPr id="1514" name="Shape 1514"/>
        <p:cNvGrpSpPr/>
        <p:nvPr/>
      </p:nvGrpSpPr>
      <p:grpSpPr>
        <a:xfrm>
          <a:off x="0" y="0"/>
          <a:ext cx="0" cy="0"/>
          <a:chOff x="0" y="0"/>
          <a:chExt cx="0" cy="0"/>
        </a:xfrm>
      </p:grpSpPr>
      <p:sp>
        <p:nvSpPr>
          <p:cNvPr id="1515" name="Google Shape;1515;p322"/>
          <p:cNvSpPr txBox="1"/>
          <p:nvPr>
            <p:ph idx="1" type="subTitle"/>
          </p:nvPr>
        </p:nvSpPr>
        <p:spPr>
          <a:xfrm>
            <a:off x="571500" y="4262700"/>
            <a:ext cx="3259200" cy="309300"/>
          </a:xfrm>
          <a:prstGeom prst="rect">
            <a:avLst/>
          </a:prstGeom>
          <a:solidFill>
            <a:schemeClr val="accent6"/>
          </a:solidFill>
        </p:spPr>
        <p:txBody>
          <a:bodyPr anchorCtr="0" anchor="ctr" bIns="91425" lIns="91425" spcFirstLastPara="1" rIns="91425" wrap="square" tIns="91425">
            <a:spAutoFit/>
          </a:bodyPr>
          <a:lstStyle>
            <a:lvl1pPr lvl="0">
              <a:spcBef>
                <a:spcPts val="0"/>
              </a:spcBef>
              <a:spcAft>
                <a:spcPts val="0"/>
              </a:spcAft>
              <a:buSzPts val="12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516" name="Google Shape;1516;p322"/>
          <p:cNvSpPr txBox="1"/>
          <p:nvPr>
            <p:ph type="title"/>
          </p:nvPr>
        </p:nvSpPr>
        <p:spPr>
          <a:xfrm>
            <a:off x="571500" y="800100"/>
            <a:ext cx="4000500" cy="9144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517" name="Google Shape;1517;p322"/>
          <p:cNvSpPr txBox="1"/>
          <p:nvPr>
            <p:ph idx="12" type="sldNum"/>
          </p:nvPr>
        </p:nvSpPr>
        <p:spPr>
          <a:xfrm>
            <a:off x="8572500" y="4572004"/>
            <a:ext cx="571500" cy="5715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guide id="2" pos="576">
          <p15:clr>
            <a:srgbClr val="E46962"/>
          </p15:clr>
        </p15:guide>
      </p15:sldGuideLst>
    </p:ext>
  </p:extLst>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CUSTOM_8_1">
    <p:spTree>
      <p:nvGrpSpPr>
        <p:cNvPr id="1518" name="Shape 1518"/>
        <p:cNvGrpSpPr/>
        <p:nvPr/>
      </p:nvGrpSpPr>
      <p:grpSpPr>
        <a:xfrm>
          <a:off x="0" y="0"/>
          <a:ext cx="0" cy="0"/>
          <a:chOff x="0" y="0"/>
          <a:chExt cx="0" cy="0"/>
        </a:xfrm>
      </p:grpSpPr>
      <p:sp>
        <p:nvSpPr>
          <p:cNvPr id="1519" name="Google Shape;1519;p323"/>
          <p:cNvSpPr txBox="1"/>
          <p:nvPr>
            <p:ph type="title"/>
          </p:nvPr>
        </p:nvSpPr>
        <p:spPr>
          <a:xfrm>
            <a:off x="5139900" y="1823725"/>
            <a:ext cx="3089700" cy="17433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400"/>
              <a:buFont typeface="Poppins SemiBold"/>
              <a:buNone/>
              <a:defRPr b="0" sz="14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p:txBody>
      </p:sp>
      <p:sp>
        <p:nvSpPr>
          <p:cNvPr id="1520" name="Google Shape;1520;p323"/>
          <p:cNvSpPr txBox="1"/>
          <p:nvPr>
            <p:ph idx="2" type="title"/>
          </p:nvPr>
        </p:nvSpPr>
        <p:spPr>
          <a:xfrm>
            <a:off x="571500" y="800100"/>
            <a:ext cx="3089700" cy="9144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521" name="Google Shape;1521;p323"/>
          <p:cNvSpPr txBox="1"/>
          <p:nvPr>
            <p:ph idx="1" type="body"/>
          </p:nvPr>
        </p:nvSpPr>
        <p:spPr>
          <a:xfrm>
            <a:off x="571500" y="1714500"/>
            <a:ext cx="3089700" cy="28575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1522" name="Google Shape;1522;p323"/>
          <p:cNvSpPr txBox="1"/>
          <p:nvPr>
            <p:ph idx="3" type="title"/>
          </p:nvPr>
        </p:nvSpPr>
        <p:spPr>
          <a:xfrm>
            <a:off x="5139900" y="4108200"/>
            <a:ext cx="3089700" cy="2319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000"/>
              <a:buFont typeface="Poppins SemiBold"/>
              <a:buNone/>
              <a:defRPr b="0" sz="10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1523" name="Google Shape;1523;p323"/>
          <p:cNvSpPr txBox="1"/>
          <p:nvPr>
            <p:ph idx="4" type="body"/>
          </p:nvPr>
        </p:nvSpPr>
        <p:spPr>
          <a:xfrm>
            <a:off x="5139900" y="4340100"/>
            <a:ext cx="3089700" cy="2319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Clr>
                <a:schemeClr val="lt1"/>
              </a:buClr>
              <a:buSzPts val="1000"/>
              <a:buFont typeface="Lato"/>
              <a:buChar char="●"/>
              <a:defRPr sz="1000">
                <a:solidFill>
                  <a:schemeClr val="lt1"/>
                </a:solidFill>
                <a:latin typeface="Lato"/>
                <a:ea typeface="Lato"/>
                <a:cs typeface="Lato"/>
                <a:sym typeface="Lato"/>
              </a:defRPr>
            </a:lvl1pPr>
            <a:lvl2pPr indent="-292100" lvl="1" marL="914400">
              <a:lnSpc>
                <a:spcPct val="115000"/>
              </a:lnSpc>
              <a:spcBef>
                <a:spcPts val="1000"/>
              </a:spcBef>
              <a:spcAft>
                <a:spcPts val="0"/>
              </a:spcAft>
              <a:buClr>
                <a:schemeClr val="lt1"/>
              </a:buClr>
              <a:buSzPts val="1000"/>
              <a:buFont typeface="Lato"/>
              <a:buChar char="○"/>
              <a:defRPr sz="1000">
                <a:solidFill>
                  <a:schemeClr val="lt1"/>
                </a:solidFill>
                <a:latin typeface="Lato"/>
                <a:ea typeface="Lato"/>
                <a:cs typeface="Lato"/>
                <a:sym typeface="Lato"/>
              </a:defRPr>
            </a:lvl2pPr>
            <a:lvl3pPr indent="-304800" lvl="2" marL="13716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3pPr>
            <a:lvl4pPr indent="-304800" lvl="3" marL="18288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4pPr>
            <a:lvl5pPr indent="-304800" lvl="4" marL="22860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5pPr>
            <a:lvl6pPr indent="-304800" lvl="5" marL="27432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6pPr>
            <a:lvl7pPr indent="-304800" lvl="6" marL="32004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7pPr>
            <a:lvl8pPr indent="-304800" lvl="7" marL="36576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8pPr>
            <a:lvl9pPr indent="-304800" lvl="8" marL="4114800">
              <a:lnSpc>
                <a:spcPct val="115000"/>
              </a:lnSpc>
              <a:spcBef>
                <a:spcPts val="1000"/>
              </a:spcBef>
              <a:spcAft>
                <a:spcPts val="1000"/>
              </a:spcAft>
              <a:buClr>
                <a:schemeClr val="lt1"/>
              </a:buClr>
              <a:buSzPts val="1200"/>
              <a:buFont typeface="Lato"/>
              <a:buChar char="■"/>
              <a:defRPr>
                <a:solidFill>
                  <a:schemeClr val="lt1"/>
                </a:solidFill>
                <a:latin typeface="Lato"/>
                <a:ea typeface="Lato"/>
                <a:cs typeface="Lato"/>
                <a:sym typeface="Lato"/>
              </a:defRPr>
            </a:lvl9pPr>
          </a:lstStyle>
          <a:p/>
        </p:txBody>
      </p:sp>
      <p:sp>
        <p:nvSpPr>
          <p:cNvPr id="1524" name="Google Shape;1524;p323"/>
          <p:cNvSpPr txBox="1"/>
          <p:nvPr>
            <p:ph idx="12" type="sldNum"/>
          </p:nvPr>
        </p:nvSpPr>
        <p:spPr>
          <a:xfrm>
            <a:off x="8572500" y="4572004"/>
            <a:ext cx="571500" cy="5715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76">
          <p15:clr>
            <a:srgbClr val="E46962"/>
          </p15:clr>
        </p15:guide>
        <p15:guide id="2" pos="5184">
          <p15:clr>
            <a:srgbClr val="E46962"/>
          </p15:clr>
        </p15:guide>
      </p15:sldGuideLst>
    </p:ext>
  </p:extLst>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TITLE_AND_BODY_1_1_1">
    <p:spTree>
      <p:nvGrpSpPr>
        <p:cNvPr id="1525" name="Shape 1525"/>
        <p:cNvGrpSpPr/>
        <p:nvPr/>
      </p:nvGrpSpPr>
      <p:grpSpPr>
        <a:xfrm>
          <a:off x="0" y="0"/>
          <a:ext cx="0" cy="0"/>
          <a:chOff x="0" y="0"/>
          <a:chExt cx="0" cy="0"/>
        </a:xfrm>
      </p:grpSpPr>
      <p:sp>
        <p:nvSpPr>
          <p:cNvPr id="1526" name="Google Shape;1526;p324"/>
          <p:cNvSpPr txBox="1"/>
          <p:nvPr>
            <p:ph idx="12" type="sldNum"/>
          </p:nvPr>
        </p:nvSpPr>
        <p:spPr>
          <a:xfrm>
            <a:off x="8572500" y="4572004"/>
            <a:ext cx="571500" cy="5715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527" name="Google Shape;1527;p324"/>
          <p:cNvSpPr txBox="1"/>
          <p:nvPr>
            <p:ph type="title"/>
          </p:nvPr>
        </p:nvSpPr>
        <p:spPr>
          <a:xfrm>
            <a:off x="571500" y="800105"/>
            <a:ext cx="4000500" cy="9144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528" name="Google Shape;1528;p324"/>
          <p:cNvSpPr txBox="1"/>
          <p:nvPr>
            <p:ph idx="1" type="body"/>
          </p:nvPr>
        </p:nvSpPr>
        <p:spPr>
          <a:xfrm>
            <a:off x="571500" y="2166225"/>
            <a:ext cx="3093000" cy="24057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529" name="Google Shape;1529;p324"/>
          <p:cNvSpPr txBox="1"/>
          <p:nvPr>
            <p:ph idx="2" type="body"/>
          </p:nvPr>
        </p:nvSpPr>
        <p:spPr>
          <a:xfrm>
            <a:off x="4572000" y="2166225"/>
            <a:ext cx="3093000" cy="24057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530" name="Google Shape;1530;p324"/>
          <p:cNvSpPr txBox="1"/>
          <p:nvPr>
            <p:ph idx="3" type="subTitle"/>
          </p:nvPr>
        </p:nvSpPr>
        <p:spPr>
          <a:xfrm>
            <a:off x="571500" y="1714500"/>
            <a:ext cx="3093000" cy="3588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531" name="Google Shape;1531;p324"/>
          <p:cNvSpPr txBox="1"/>
          <p:nvPr>
            <p:ph idx="4" type="subTitle"/>
          </p:nvPr>
        </p:nvSpPr>
        <p:spPr>
          <a:xfrm>
            <a:off x="4572000" y="1714500"/>
            <a:ext cx="3093000" cy="3588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143" name="Shape 143"/>
        <p:cNvGrpSpPr/>
        <p:nvPr/>
      </p:nvGrpSpPr>
      <p:grpSpPr>
        <a:xfrm>
          <a:off x="0" y="0"/>
          <a:ext cx="0" cy="0"/>
          <a:chOff x="0" y="0"/>
          <a:chExt cx="0" cy="0"/>
        </a:xfrm>
      </p:grpSpPr>
      <p:pic>
        <p:nvPicPr>
          <p:cNvPr id="144" name="Google Shape;144;p33" title="Mesh Holographic Gradients - Dark Gradient 22.png"/>
          <p:cNvPicPr preferRelativeResize="0"/>
          <p:nvPr/>
        </p:nvPicPr>
        <p:blipFill rotWithShape="1">
          <a:blip r:embed="rId2">
            <a:alphaModFix/>
          </a:blip>
          <a:srcRect b="0" l="0" r="0" t="0"/>
          <a:stretch/>
        </p:blipFill>
        <p:spPr>
          <a:xfrm flipH="1" rot="10800000">
            <a:off x="0" y="0"/>
            <a:ext cx="9144003" cy="5143499"/>
          </a:xfrm>
          <a:prstGeom prst="rect">
            <a:avLst/>
          </a:prstGeom>
          <a:noFill/>
          <a:ln>
            <a:noFill/>
          </a:ln>
        </p:spPr>
      </p:pic>
      <p:sp>
        <p:nvSpPr>
          <p:cNvPr id="145" name="Google Shape;145;p33"/>
          <p:cNvSpPr txBox="1"/>
          <p:nvPr>
            <p:ph type="title"/>
          </p:nvPr>
        </p:nvSpPr>
        <p:spPr>
          <a:xfrm>
            <a:off x="457200" y="457200"/>
            <a:ext cx="6862800" cy="15615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46" name="Google Shape;146;p33"/>
          <p:cNvSpPr txBox="1"/>
          <p:nvPr>
            <p:ph idx="1" type="subTitle"/>
          </p:nvPr>
        </p:nvSpPr>
        <p:spPr>
          <a:xfrm>
            <a:off x="457200" y="2018700"/>
            <a:ext cx="6862800" cy="3906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bullet point 2 1">
  <p:cSld name="CUSTOM_1_1_1_1_4">
    <p:spTree>
      <p:nvGrpSpPr>
        <p:cNvPr id="1532" name="Shape 1532"/>
        <p:cNvGrpSpPr/>
        <p:nvPr/>
      </p:nvGrpSpPr>
      <p:grpSpPr>
        <a:xfrm>
          <a:off x="0" y="0"/>
          <a:ext cx="0" cy="0"/>
          <a:chOff x="0" y="0"/>
          <a:chExt cx="0" cy="0"/>
        </a:xfrm>
      </p:grpSpPr>
      <p:sp>
        <p:nvSpPr>
          <p:cNvPr id="1533" name="Google Shape;1533;p325"/>
          <p:cNvSpPr txBox="1"/>
          <p:nvPr>
            <p:ph type="title"/>
          </p:nvPr>
        </p:nvSpPr>
        <p:spPr>
          <a:xfrm>
            <a:off x="607200" y="1000729"/>
            <a:ext cx="3936000" cy="538800"/>
          </a:xfrm>
          <a:prstGeom prst="rect">
            <a:avLst/>
          </a:prstGeom>
        </p:spPr>
        <p:txBody>
          <a:bodyPr anchorCtr="0" anchor="ctr" bIns="0" lIns="0" spcFirstLastPara="1" rIns="0" wrap="square" tIns="0">
            <a:spAutoFit/>
          </a:bodyPr>
          <a:lstStyle>
            <a:lvl1pPr lvl="0">
              <a:spcBef>
                <a:spcPts val="0"/>
              </a:spcBef>
              <a:spcAft>
                <a:spcPts val="0"/>
              </a:spcAft>
              <a:buSzPts val="2400"/>
              <a:buNone/>
              <a:defRPr b="1" sz="20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534" name="Google Shape;1534;p325"/>
          <p:cNvSpPr txBox="1"/>
          <p:nvPr>
            <p:ph idx="1" type="body"/>
          </p:nvPr>
        </p:nvSpPr>
        <p:spPr>
          <a:xfrm>
            <a:off x="607200" y="1565350"/>
            <a:ext cx="4607400" cy="30423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3">
  <p:cSld name="TITLE_AND_BODY_5">
    <p:spTree>
      <p:nvGrpSpPr>
        <p:cNvPr id="1535" name="Shape 1535"/>
        <p:cNvGrpSpPr/>
        <p:nvPr/>
      </p:nvGrpSpPr>
      <p:grpSpPr>
        <a:xfrm>
          <a:off x="0" y="0"/>
          <a:ext cx="0" cy="0"/>
          <a:chOff x="0" y="0"/>
          <a:chExt cx="0" cy="0"/>
        </a:xfrm>
      </p:grpSpPr>
      <p:sp>
        <p:nvSpPr>
          <p:cNvPr id="1536" name="Google Shape;1536;p3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537" name="Google Shape;1537;p326"/>
          <p:cNvSpPr txBox="1"/>
          <p:nvPr>
            <p:ph type="title"/>
          </p:nvPr>
        </p:nvSpPr>
        <p:spPr>
          <a:xfrm>
            <a:off x="571500" y="800100"/>
            <a:ext cx="3089700" cy="9144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538" name="Google Shape;1538;p326"/>
          <p:cNvSpPr txBox="1"/>
          <p:nvPr>
            <p:ph idx="1" type="body"/>
          </p:nvPr>
        </p:nvSpPr>
        <p:spPr>
          <a:xfrm>
            <a:off x="571500" y="1714500"/>
            <a:ext cx="3089700" cy="28575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1">
  <p:cSld name="TITLE_AND_BODY_3_1">
    <p:spTree>
      <p:nvGrpSpPr>
        <p:cNvPr id="1539" name="Shape 1539"/>
        <p:cNvGrpSpPr/>
        <p:nvPr/>
      </p:nvGrpSpPr>
      <p:grpSpPr>
        <a:xfrm>
          <a:off x="0" y="0"/>
          <a:ext cx="0" cy="0"/>
          <a:chOff x="0" y="0"/>
          <a:chExt cx="0" cy="0"/>
        </a:xfrm>
      </p:grpSpPr>
      <p:sp>
        <p:nvSpPr>
          <p:cNvPr id="1540" name="Google Shape;1540;p327"/>
          <p:cNvSpPr txBox="1"/>
          <p:nvPr>
            <p:ph idx="12" type="sldNum"/>
          </p:nvPr>
        </p:nvSpPr>
        <p:spPr>
          <a:xfrm>
            <a:off x="8572500" y="4572004"/>
            <a:ext cx="571500" cy="5715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541" name="Google Shape;1541;p327"/>
          <p:cNvSpPr txBox="1"/>
          <p:nvPr>
            <p:ph type="title"/>
          </p:nvPr>
        </p:nvSpPr>
        <p:spPr>
          <a:xfrm>
            <a:off x="571500" y="800100"/>
            <a:ext cx="30897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1542" name="Google Shape;1542;p327"/>
          <p:cNvSpPr txBox="1"/>
          <p:nvPr>
            <p:ph idx="1" type="body"/>
          </p:nvPr>
        </p:nvSpPr>
        <p:spPr>
          <a:xfrm>
            <a:off x="571500" y="1714500"/>
            <a:ext cx="3089700" cy="28575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p:cSld name="Cover without logo 2_1_1">
    <p:bg>
      <p:bgPr>
        <a:solidFill>
          <a:srgbClr val="07182C"/>
        </a:solidFill>
      </p:bgPr>
    </p:bg>
    <p:spTree>
      <p:nvGrpSpPr>
        <p:cNvPr id="1543" name="Shape 1543"/>
        <p:cNvGrpSpPr/>
        <p:nvPr/>
      </p:nvGrpSpPr>
      <p:grpSpPr>
        <a:xfrm>
          <a:off x="0" y="0"/>
          <a:ext cx="0" cy="0"/>
          <a:chOff x="0" y="0"/>
          <a:chExt cx="0" cy="0"/>
        </a:xfrm>
      </p:grpSpPr>
      <p:pic>
        <p:nvPicPr>
          <p:cNvPr id="1544" name="Google Shape;1544;p328" title="Mesh Holographic Gradients - Dark Gradient 22.png"/>
          <p:cNvPicPr preferRelativeResize="0"/>
          <p:nvPr/>
        </p:nvPicPr>
        <p:blipFill rotWithShape="1">
          <a:blip r:embed="rId2">
            <a:alphaModFix/>
          </a:blip>
          <a:srcRect b="0" l="0" r="0" t="0"/>
          <a:stretch/>
        </p:blipFill>
        <p:spPr>
          <a:xfrm flipH="1" rot="10800000">
            <a:off x="0" y="514351"/>
            <a:ext cx="8229601" cy="4629148"/>
          </a:xfrm>
          <a:prstGeom prst="rect">
            <a:avLst/>
          </a:prstGeom>
          <a:noFill/>
          <a:ln>
            <a:noFill/>
          </a:ln>
        </p:spPr>
      </p:pic>
      <p:sp>
        <p:nvSpPr>
          <p:cNvPr id="1545" name="Google Shape;1545;p328"/>
          <p:cNvSpPr txBox="1"/>
          <p:nvPr>
            <p:ph type="title"/>
          </p:nvPr>
        </p:nvSpPr>
        <p:spPr>
          <a:xfrm>
            <a:off x="457200" y="457200"/>
            <a:ext cx="6862800" cy="15615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546" name="Google Shape;1546;p328"/>
          <p:cNvSpPr txBox="1"/>
          <p:nvPr>
            <p:ph idx="1" type="subTitle"/>
          </p:nvPr>
        </p:nvSpPr>
        <p:spPr>
          <a:xfrm>
            <a:off x="457200" y="2018700"/>
            <a:ext cx="6862800" cy="3906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1">
    <p:bg>
      <p:bgPr>
        <a:solidFill>
          <a:schemeClr val="lt2"/>
        </a:solidFill>
      </p:bgPr>
    </p:bg>
    <p:spTree>
      <p:nvGrpSpPr>
        <p:cNvPr id="1547" name="Shape 1547"/>
        <p:cNvGrpSpPr/>
        <p:nvPr/>
      </p:nvGrpSpPr>
      <p:grpSpPr>
        <a:xfrm>
          <a:off x="0" y="0"/>
          <a:ext cx="0" cy="0"/>
          <a:chOff x="0" y="0"/>
          <a:chExt cx="0" cy="0"/>
        </a:xfrm>
      </p:grpSpPr>
      <p:sp>
        <p:nvSpPr>
          <p:cNvPr id="1548" name="Google Shape;1548;p329"/>
          <p:cNvSpPr txBox="1"/>
          <p:nvPr>
            <p:ph idx="1" type="subTitle"/>
          </p:nvPr>
        </p:nvSpPr>
        <p:spPr>
          <a:xfrm>
            <a:off x="6600775" y="2561222"/>
            <a:ext cx="1877400" cy="485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1549" name="Google Shape;1549;p329"/>
          <p:cNvSpPr txBox="1"/>
          <p:nvPr>
            <p:ph idx="2" type="body"/>
          </p:nvPr>
        </p:nvSpPr>
        <p:spPr>
          <a:xfrm>
            <a:off x="3479850" y="4132200"/>
            <a:ext cx="2271000" cy="778200"/>
          </a:xfrm>
          <a:prstGeom prst="rect">
            <a:avLst/>
          </a:prstGeom>
        </p:spPr>
        <p:txBody>
          <a:bodyPr anchorCtr="0" anchor="t" bIns="91425" lIns="0" spcFirstLastPara="1" rIns="0" wrap="square" tIns="0">
            <a:spAutoFit/>
          </a:bodyPr>
          <a:lstStyle>
            <a:lvl1pPr indent="-304800" lvl="0" marL="457200" algn="ctr">
              <a:spcBef>
                <a:spcPts val="0"/>
              </a:spcBef>
              <a:spcAft>
                <a:spcPts val="0"/>
              </a:spcAft>
              <a:buClr>
                <a:schemeClr val="lt1"/>
              </a:buClr>
              <a:buSzPts val="1200"/>
              <a:buFont typeface="IBM Plex Sans"/>
              <a:buChar char="●"/>
              <a:defRPr sz="1200">
                <a:solidFill>
                  <a:schemeClr val="lt1"/>
                </a:solidFill>
              </a:defRPr>
            </a:lvl1pPr>
            <a:lvl2pPr indent="-304800" lvl="1" marL="914400" algn="ctr">
              <a:spcBef>
                <a:spcPts val="1200"/>
              </a:spcBef>
              <a:spcAft>
                <a:spcPts val="0"/>
              </a:spcAft>
              <a:buClr>
                <a:schemeClr val="lt1"/>
              </a:buClr>
              <a:buSzPts val="1200"/>
              <a:buFont typeface="IBM Plex Sans"/>
              <a:buChar char="○"/>
              <a:defRPr sz="1200">
                <a:solidFill>
                  <a:schemeClr val="lt1"/>
                </a:solidFill>
              </a:defRPr>
            </a:lvl2pPr>
            <a:lvl3pPr indent="-304800" lvl="2" marL="1371600" algn="ctr">
              <a:spcBef>
                <a:spcPts val="1200"/>
              </a:spcBef>
              <a:spcAft>
                <a:spcPts val="0"/>
              </a:spcAft>
              <a:buClr>
                <a:schemeClr val="lt1"/>
              </a:buClr>
              <a:buSzPts val="1200"/>
              <a:buFont typeface="IBM Plex Sans"/>
              <a:buChar char="■"/>
              <a:defRPr sz="1200">
                <a:solidFill>
                  <a:schemeClr val="lt1"/>
                </a:solidFill>
              </a:defRPr>
            </a:lvl3pPr>
            <a:lvl4pPr indent="-304800" lvl="3" marL="1828800" algn="ctr">
              <a:spcBef>
                <a:spcPts val="1200"/>
              </a:spcBef>
              <a:spcAft>
                <a:spcPts val="0"/>
              </a:spcAft>
              <a:buClr>
                <a:schemeClr val="lt1"/>
              </a:buClr>
              <a:buSzPts val="1200"/>
              <a:buFont typeface="IBM Plex Sans"/>
              <a:buChar char="●"/>
              <a:defRPr sz="1200">
                <a:solidFill>
                  <a:schemeClr val="lt1"/>
                </a:solidFill>
              </a:defRPr>
            </a:lvl4pPr>
            <a:lvl5pPr indent="-304800" lvl="4" marL="2286000" algn="ctr">
              <a:spcBef>
                <a:spcPts val="1200"/>
              </a:spcBef>
              <a:spcAft>
                <a:spcPts val="0"/>
              </a:spcAft>
              <a:buClr>
                <a:schemeClr val="lt1"/>
              </a:buClr>
              <a:buSzPts val="1200"/>
              <a:buFont typeface="IBM Plex Sans"/>
              <a:buChar char="○"/>
              <a:defRPr sz="1200">
                <a:solidFill>
                  <a:schemeClr val="lt1"/>
                </a:solidFill>
              </a:defRPr>
            </a:lvl5pPr>
            <a:lvl6pPr indent="-304800" lvl="5" marL="2743200" algn="ctr">
              <a:spcBef>
                <a:spcPts val="1200"/>
              </a:spcBef>
              <a:spcAft>
                <a:spcPts val="0"/>
              </a:spcAft>
              <a:buClr>
                <a:schemeClr val="lt1"/>
              </a:buClr>
              <a:buSzPts val="1200"/>
              <a:buFont typeface="IBM Plex Sans"/>
              <a:buChar char="■"/>
              <a:defRPr sz="1200">
                <a:solidFill>
                  <a:schemeClr val="lt1"/>
                </a:solidFill>
              </a:defRPr>
            </a:lvl6pPr>
            <a:lvl7pPr indent="-304800" lvl="6" marL="3200400" algn="ctr">
              <a:spcBef>
                <a:spcPts val="1200"/>
              </a:spcBef>
              <a:spcAft>
                <a:spcPts val="0"/>
              </a:spcAft>
              <a:buClr>
                <a:schemeClr val="lt1"/>
              </a:buClr>
              <a:buSzPts val="1200"/>
              <a:buFont typeface="IBM Plex Sans"/>
              <a:buChar char="●"/>
              <a:defRPr sz="1200">
                <a:solidFill>
                  <a:schemeClr val="lt1"/>
                </a:solidFill>
              </a:defRPr>
            </a:lvl7pPr>
            <a:lvl8pPr indent="-304800" lvl="7" marL="3657600" algn="ctr">
              <a:spcBef>
                <a:spcPts val="1200"/>
              </a:spcBef>
              <a:spcAft>
                <a:spcPts val="0"/>
              </a:spcAft>
              <a:buClr>
                <a:schemeClr val="lt1"/>
              </a:buClr>
              <a:buSzPts val="1200"/>
              <a:buFont typeface="IBM Plex Sans"/>
              <a:buChar char="○"/>
              <a:defRPr sz="1200">
                <a:solidFill>
                  <a:schemeClr val="lt1"/>
                </a:solidFill>
              </a:defRPr>
            </a:lvl8pPr>
            <a:lvl9pPr indent="-304800" lvl="8" marL="4114800" algn="ctr">
              <a:spcBef>
                <a:spcPts val="1200"/>
              </a:spcBef>
              <a:spcAft>
                <a:spcPts val="1200"/>
              </a:spcAft>
              <a:buClr>
                <a:schemeClr val="lt1"/>
              </a:buClr>
              <a:buSzPts val="1200"/>
              <a:buFont typeface="IBM Plex Sans"/>
              <a:buChar char="■"/>
              <a:defRPr sz="1200">
                <a:solidFill>
                  <a:schemeClr val="lt1"/>
                </a:solidFill>
              </a:defRPr>
            </a:lvl9pPr>
          </a:lstStyle>
          <a:p/>
        </p:txBody>
      </p:sp>
      <p:sp>
        <p:nvSpPr>
          <p:cNvPr id="1550" name="Google Shape;1550;p329"/>
          <p:cNvSpPr txBox="1"/>
          <p:nvPr>
            <p:ph idx="3" type="subTitle"/>
          </p:nvPr>
        </p:nvSpPr>
        <p:spPr>
          <a:xfrm>
            <a:off x="440575" y="2672701"/>
            <a:ext cx="2366700" cy="2583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1551" name="Google Shape;1551;p329"/>
          <p:cNvSpPr txBox="1"/>
          <p:nvPr>
            <p:ph idx="4" type="body"/>
          </p:nvPr>
        </p:nvSpPr>
        <p:spPr>
          <a:xfrm>
            <a:off x="436800" y="3140767"/>
            <a:ext cx="2366700" cy="1771500"/>
          </a:xfrm>
          <a:prstGeom prst="rect">
            <a:avLst/>
          </a:prstGeom>
        </p:spPr>
        <p:txBody>
          <a:bodyPr anchorCtr="0" anchor="t" bIns="91425" lIns="0" spcFirstLastPara="1" rIns="0" wrap="square" tIns="0">
            <a:spAutoFit/>
          </a:bodyPr>
          <a:lstStyle>
            <a:lvl1pPr indent="-292100" lvl="0" marL="457200">
              <a:spcBef>
                <a:spcPts val="0"/>
              </a:spcBef>
              <a:spcAft>
                <a:spcPts val="0"/>
              </a:spcAft>
              <a:buClr>
                <a:schemeClr val="lt1"/>
              </a:buClr>
              <a:buSzPts val="1000"/>
              <a:buFont typeface="IBM Plex Sans"/>
              <a:buChar char="●"/>
              <a:defRPr>
                <a:solidFill>
                  <a:schemeClr val="lt1"/>
                </a:solidFill>
              </a:defRPr>
            </a:lvl1pPr>
            <a:lvl2pPr indent="-292100" lvl="1" marL="914400">
              <a:spcBef>
                <a:spcPts val="1200"/>
              </a:spcBef>
              <a:spcAft>
                <a:spcPts val="0"/>
              </a:spcAft>
              <a:buClr>
                <a:schemeClr val="lt1"/>
              </a:buClr>
              <a:buSzPts val="1000"/>
              <a:buFont typeface="IBM Plex Sans"/>
              <a:buChar char="○"/>
              <a:defRPr>
                <a:solidFill>
                  <a:schemeClr val="lt1"/>
                </a:solidFill>
              </a:defRPr>
            </a:lvl2pPr>
            <a:lvl3pPr indent="-292100" lvl="2" marL="1371600">
              <a:spcBef>
                <a:spcPts val="1200"/>
              </a:spcBef>
              <a:spcAft>
                <a:spcPts val="0"/>
              </a:spcAft>
              <a:buClr>
                <a:schemeClr val="lt1"/>
              </a:buClr>
              <a:buSzPts val="1000"/>
              <a:buFont typeface="IBM Plex Sans"/>
              <a:buChar char="■"/>
              <a:defRPr>
                <a:solidFill>
                  <a:schemeClr val="lt1"/>
                </a:solidFill>
              </a:defRPr>
            </a:lvl3pPr>
            <a:lvl4pPr indent="-292100" lvl="3" marL="1828800">
              <a:spcBef>
                <a:spcPts val="1200"/>
              </a:spcBef>
              <a:spcAft>
                <a:spcPts val="0"/>
              </a:spcAft>
              <a:buClr>
                <a:schemeClr val="lt1"/>
              </a:buClr>
              <a:buSzPts val="1000"/>
              <a:buFont typeface="IBM Plex Sans"/>
              <a:buChar char="●"/>
              <a:defRPr>
                <a:solidFill>
                  <a:schemeClr val="lt1"/>
                </a:solidFill>
              </a:defRPr>
            </a:lvl4pPr>
            <a:lvl5pPr indent="-292100" lvl="4" marL="2286000">
              <a:spcBef>
                <a:spcPts val="1200"/>
              </a:spcBef>
              <a:spcAft>
                <a:spcPts val="0"/>
              </a:spcAft>
              <a:buClr>
                <a:schemeClr val="lt1"/>
              </a:buClr>
              <a:buSzPts val="1000"/>
              <a:buFont typeface="IBM Plex Sans"/>
              <a:buChar char="○"/>
              <a:defRPr>
                <a:solidFill>
                  <a:schemeClr val="lt1"/>
                </a:solidFill>
              </a:defRPr>
            </a:lvl5pPr>
            <a:lvl6pPr indent="-292100" lvl="5" marL="2743200">
              <a:spcBef>
                <a:spcPts val="1200"/>
              </a:spcBef>
              <a:spcAft>
                <a:spcPts val="0"/>
              </a:spcAft>
              <a:buClr>
                <a:schemeClr val="lt1"/>
              </a:buClr>
              <a:buSzPts val="1000"/>
              <a:buFont typeface="IBM Plex Sans"/>
              <a:buChar char="■"/>
              <a:defRPr>
                <a:solidFill>
                  <a:schemeClr val="lt1"/>
                </a:solidFill>
              </a:defRPr>
            </a:lvl6pPr>
            <a:lvl7pPr indent="-292100" lvl="6" marL="3200400">
              <a:spcBef>
                <a:spcPts val="1200"/>
              </a:spcBef>
              <a:spcAft>
                <a:spcPts val="0"/>
              </a:spcAft>
              <a:buClr>
                <a:schemeClr val="lt1"/>
              </a:buClr>
              <a:buSzPts val="1000"/>
              <a:buFont typeface="IBM Plex Sans"/>
              <a:buChar char="●"/>
              <a:defRPr>
                <a:solidFill>
                  <a:schemeClr val="lt1"/>
                </a:solidFill>
              </a:defRPr>
            </a:lvl7pPr>
            <a:lvl8pPr indent="-292100" lvl="7" marL="3657600">
              <a:spcBef>
                <a:spcPts val="1200"/>
              </a:spcBef>
              <a:spcAft>
                <a:spcPts val="0"/>
              </a:spcAft>
              <a:buClr>
                <a:schemeClr val="lt1"/>
              </a:buClr>
              <a:buSzPts val="1000"/>
              <a:buFont typeface="IBM Plex Sans"/>
              <a:buChar char="○"/>
              <a:defRPr>
                <a:solidFill>
                  <a:schemeClr val="lt1"/>
                </a:solidFill>
              </a:defRPr>
            </a:lvl8pPr>
            <a:lvl9pPr indent="-292100" lvl="8" marL="4114800">
              <a:spcBef>
                <a:spcPts val="1200"/>
              </a:spcBef>
              <a:spcAft>
                <a:spcPts val="1200"/>
              </a:spcAft>
              <a:buClr>
                <a:schemeClr val="lt1"/>
              </a:buClr>
              <a:buSzPts val="1000"/>
              <a:buFont typeface="IBM Plex Sans"/>
              <a:buChar char="■"/>
              <a:defRPr>
                <a:solidFill>
                  <a:schemeClr val="lt1"/>
                </a:solidFill>
              </a:defRPr>
            </a:lvl9pPr>
          </a:lstStyle>
          <a:p/>
        </p:txBody>
      </p:sp>
      <p:sp>
        <p:nvSpPr>
          <p:cNvPr id="1552" name="Google Shape;1552;p329"/>
          <p:cNvSpPr txBox="1"/>
          <p:nvPr>
            <p:ph idx="5" type="subTitle"/>
          </p:nvPr>
        </p:nvSpPr>
        <p:spPr>
          <a:xfrm>
            <a:off x="3633300" y="3251650"/>
            <a:ext cx="1877400" cy="2583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553" name="Google Shape;1553;p329"/>
          <p:cNvSpPr txBox="1"/>
          <p:nvPr>
            <p:ph idx="6" type="subTitle"/>
          </p:nvPr>
        </p:nvSpPr>
        <p:spPr>
          <a:xfrm>
            <a:off x="6600775" y="3251650"/>
            <a:ext cx="1877400" cy="2583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554" name="Google Shape;1554;p329"/>
          <p:cNvSpPr txBox="1"/>
          <p:nvPr>
            <p:ph idx="7" type="subTitle"/>
          </p:nvPr>
        </p:nvSpPr>
        <p:spPr>
          <a:xfrm>
            <a:off x="6600775" y="4569325"/>
            <a:ext cx="1877400" cy="2583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555" name="Google Shape;1555;p329"/>
          <p:cNvSpPr txBox="1"/>
          <p:nvPr>
            <p:ph idx="8" type="subTitle"/>
          </p:nvPr>
        </p:nvSpPr>
        <p:spPr>
          <a:xfrm>
            <a:off x="3633300" y="2561222"/>
            <a:ext cx="1877400" cy="485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1556" name="Google Shape;1556;p329"/>
          <p:cNvSpPr txBox="1"/>
          <p:nvPr>
            <p:ph idx="9" type="subTitle"/>
          </p:nvPr>
        </p:nvSpPr>
        <p:spPr>
          <a:xfrm>
            <a:off x="436725" y="814800"/>
            <a:ext cx="4182300" cy="2583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1557" name="Google Shape;1557;p329"/>
          <p:cNvSpPr txBox="1"/>
          <p:nvPr>
            <p:ph type="title"/>
          </p:nvPr>
        </p:nvSpPr>
        <p:spPr>
          <a:xfrm>
            <a:off x="436725" y="1231825"/>
            <a:ext cx="4182300" cy="587700"/>
          </a:xfrm>
          <a:prstGeom prst="rect">
            <a:avLst/>
          </a:prstGeom>
        </p:spPr>
        <p:txBody>
          <a:bodyPr anchorCtr="0" anchor="ctr" bIns="0" lIns="0" spcFirstLastPara="1" rIns="0" wrap="square" tIns="0">
            <a:sp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1558" name="Google Shape;1558;p329"/>
          <p:cNvSpPr txBox="1"/>
          <p:nvPr>
            <p:ph idx="12" type="sldNum"/>
          </p:nvPr>
        </p:nvSpPr>
        <p:spPr>
          <a:xfrm>
            <a:off x="8280600" y="228600"/>
            <a:ext cx="386400" cy="228600"/>
          </a:xfrm>
          <a:prstGeom prst="rect">
            <a:avLst/>
          </a:prstGeom>
          <a:noFill/>
          <a:ln>
            <a:noFill/>
          </a:ln>
        </p:spPr>
        <p:txBody>
          <a:bodyPr anchorCtr="0" anchor="t" bIns="0" lIns="0" spcFirstLastPara="1" rIns="0" wrap="square" tIns="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indent="-50800" lvl="0" marL="0" rtl="0" algn="r">
              <a:spcBef>
                <a:spcPts val="0"/>
              </a:spcBef>
              <a:spcAft>
                <a:spcPts val="0"/>
              </a:spcAft>
              <a:buClr>
                <a:schemeClr val="lt1"/>
              </a:buClr>
              <a:buSzPts val="800"/>
              <a:buFont typeface="IBM Plex Sans"/>
              <a:buNone/>
            </a:pPr>
            <a:fld id="{00000000-1234-1234-1234-123412341234}" type="slidenum">
              <a:rPr lang="en"/>
              <a:t>‹#›</a:t>
            </a:fld>
            <a:endParaRPr/>
          </a:p>
        </p:txBody>
      </p:sp>
      <p:sp>
        <p:nvSpPr>
          <p:cNvPr id="1559" name="Google Shape;1559;p329"/>
          <p:cNvSpPr txBox="1"/>
          <p:nvPr>
            <p:ph idx="13" type="subTitle"/>
          </p:nvPr>
        </p:nvSpPr>
        <p:spPr>
          <a:xfrm>
            <a:off x="6802800" y="230700"/>
            <a:ext cx="1050600" cy="145800"/>
          </a:xfrm>
          <a:prstGeom prst="rect">
            <a:avLst/>
          </a:prstGeom>
        </p:spPr>
        <p:txBody>
          <a:bodyPr anchorCtr="0" anchor="t" bIns="0" lIns="0" spcFirstLastPara="1" rIns="0" wrap="square" tIns="0">
            <a:sp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p:txBody>
      </p:sp>
      <p:sp>
        <p:nvSpPr>
          <p:cNvPr id="1560" name="Google Shape;1560;p329"/>
          <p:cNvSpPr txBox="1"/>
          <p:nvPr>
            <p:ph idx="14" type="subTitle"/>
          </p:nvPr>
        </p:nvSpPr>
        <p:spPr>
          <a:xfrm>
            <a:off x="436725" y="230700"/>
            <a:ext cx="1893000" cy="2286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index">
  <p:cSld name="CUSTOM_6_1">
    <p:bg>
      <p:bgPr>
        <a:solidFill>
          <a:schemeClr val="dk1"/>
        </a:solidFill>
      </p:bgPr>
    </p:bg>
    <p:spTree>
      <p:nvGrpSpPr>
        <p:cNvPr id="1561" name="Shape 1561"/>
        <p:cNvGrpSpPr/>
        <p:nvPr/>
      </p:nvGrpSpPr>
      <p:grpSpPr>
        <a:xfrm>
          <a:off x="0" y="0"/>
          <a:ext cx="0" cy="0"/>
          <a:chOff x="0" y="0"/>
          <a:chExt cx="0" cy="0"/>
        </a:xfrm>
      </p:grpSpPr>
      <p:sp>
        <p:nvSpPr>
          <p:cNvPr id="1562" name="Google Shape;1562;p330"/>
          <p:cNvSpPr txBox="1"/>
          <p:nvPr>
            <p:ph type="title"/>
          </p:nvPr>
        </p:nvSpPr>
        <p:spPr>
          <a:xfrm>
            <a:off x="571500" y="800102"/>
            <a:ext cx="4000500" cy="570600"/>
          </a:xfrm>
          <a:prstGeom prst="rect">
            <a:avLst/>
          </a:prstGeom>
        </p:spPr>
        <p:txBody>
          <a:bodyPr anchorCtr="0" anchor="ctr" bIns="0" lIns="0" spcFirstLastPara="1" rIns="0" wrap="square" tIns="0">
            <a:spAutoFit/>
          </a:bodyPr>
          <a:lstStyle>
            <a:lvl1pPr lvl="0">
              <a:spcBef>
                <a:spcPts val="0"/>
              </a:spcBef>
              <a:spcAft>
                <a:spcPts val="0"/>
              </a:spcAft>
              <a:buClr>
                <a:schemeClr val="lt1"/>
              </a:buClr>
              <a:buSzPts val="2400"/>
              <a:buNone/>
              <a:defRPr b="1">
                <a:solidFill>
                  <a:schemeClr val="lt1"/>
                </a:solidFill>
              </a:defRPr>
            </a:lvl1pPr>
            <a:lvl2pPr lvl="1">
              <a:spcBef>
                <a:spcPts val="0"/>
              </a:spcBef>
              <a:spcAft>
                <a:spcPts val="0"/>
              </a:spcAft>
              <a:buClr>
                <a:schemeClr val="lt1"/>
              </a:buClr>
              <a:buSzPts val="2400"/>
              <a:buNone/>
              <a:defRPr>
                <a:solidFill>
                  <a:schemeClr val="lt1"/>
                </a:solidFill>
              </a:defRPr>
            </a:lvl2pPr>
            <a:lvl3pPr lvl="2">
              <a:spcBef>
                <a:spcPts val="0"/>
              </a:spcBef>
              <a:spcAft>
                <a:spcPts val="0"/>
              </a:spcAft>
              <a:buClr>
                <a:schemeClr val="lt1"/>
              </a:buClr>
              <a:buSzPts val="2400"/>
              <a:buNone/>
              <a:defRPr>
                <a:solidFill>
                  <a:schemeClr val="lt1"/>
                </a:solidFill>
              </a:defRPr>
            </a:lvl3pPr>
            <a:lvl4pPr lvl="3">
              <a:spcBef>
                <a:spcPts val="0"/>
              </a:spcBef>
              <a:spcAft>
                <a:spcPts val="0"/>
              </a:spcAft>
              <a:buClr>
                <a:schemeClr val="lt1"/>
              </a:buClr>
              <a:buSzPts val="2400"/>
              <a:buNone/>
              <a:defRPr>
                <a:solidFill>
                  <a:schemeClr val="lt1"/>
                </a:solidFill>
              </a:defRPr>
            </a:lvl4pPr>
            <a:lvl5pPr lvl="4">
              <a:spcBef>
                <a:spcPts val="0"/>
              </a:spcBef>
              <a:spcAft>
                <a:spcPts val="0"/>
              </a:spcAft>
              <a:buClr>
                <a:schemeClr val="lt1"/>
              </a:buClr>
              <a:buSzPts val="2400"/>
              <a:buNone/>
              <a:defRPr>
                <a:solidFill>
                  <a:schemeClr val="lt1"/>
                </a:solidFill>
              </a:defRPr>
            </a:lvl5pPr>
            <a:lvl6pPr lvl="5">
              <a:spcBef>
                <a:spcPts val="0"/>
              </a:spcBef>
              <a:spcAft>
                <a:spcPts val="0"/>
              </a:spcAft>
              <a:buClr>
                <a:schemeClr val="lt1"/>
              </a:buClr>
              <a:buSzPts val="2400"/>
              <a:buNone/>
              <a:defRPr>
                <a:solidFill>
                  <a:schemeClr val="lt1"/>
                </a:solidFill>
              </a:defRPr>
            </a:lvl6pPr>
            <a:lvl7pPr lvl="6">
              <a:spcBef>
                <a:spcPts val="0"/>
              </a:spcBef>
              <a:spcAft>
                <a:spcPts val="0"/>
              </a:spcAft>
              <a:buClr>
                <a:schemeClr val="lt1"/>
              </a:buClr>
              <a:buSzPts val="2400"/>
              <a:buNone/>
              <a:defRPr>
                <a:solidFill>
                  <a:schemeClr val="lt1"/>
                </a:solidFill>
              </a:defRPr>
            </a:lvl7pPr>
            <a:lvl8pPr lvl="7">
              <a:spcBef>
                <a:spcPts val="0"/>
              </a:spcBef>
              <a:spcAft>
                <a:spcPts val="0"/>
              </a:spcAft>
              <a:buClr>
                <a:schemeClr val="lt1"/>
              </a:buClr>
              <a:buSzPts val="2400"/>
              <a:buNone/>
              <a:defRPr>
                <a:solidFill>
                  <a:schemeClr val="lt1"/>
                </a:solidFill>
              </a:defRPr>
            </a:lvl8pPr>
            <a:lvl9pPr lvl="8">
              <a:spcBef>
                <a:spcPts val="0"/>
              </a:spcBef>
              <a:spcAft>
                <a:spcPts val="0"/>
              </a:spcAft>
              <a:buClr>
                <a:schemeClr val="lt1"/>
              </a:buClr>
              <a:buSzPts val="2400"/>
              <a:buNone/>
              <a:defRPr>
                <a:solidFill>
                  <a:schemeClr val="lt1"/>
                </a:solidFill>
              </a:defRPr>
            </a:lvl9pPr>
          </a:lstStyle>
          <a:p/>
        </p:txBody>
      </p:sp>
      <p:sp>
        <p:nvSpPr>
          <p:cNvPr id="1563" name="Google Shape;1563;p330"/>
          <p:cNvSpPr txBox="1"/>
          <p:nvPr>
            <p:ph idx="12" type="sldNum"/>
          </p:nvPr>
        </p:nvSpPr>
        <p:spPr>
          <a:xfrm>
            <a:off x="8572500" y="4572004"/>
            <a:ext cx="571500" cy="5715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863">
          <p15:clr>
            <a:srgbClr val="E46962"/>
          </p15:clr>
        </p15:guide>
      </p15:sldGuideLst>
    </p:ext>
  </p:extLst>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1">
  <p:cSld name="CUSTOM_6_1_1">
    <p:bg>
      <p:bgPr>
        <a:solidFill>
          <a:schemeClr val="lt2"/>
        </a:solidFill>
      </p:bgPr>
    </p:bg>
    <p:spTree>
      <p:nvGrpSpPr>
        <p:cNvPr id="1564" name="Shape 1564"/>
        <p:cNvGrpSpPr/>
        <p:nvPr/>
      </p:nvGrpSpPr>
      <p:grpSpPr>
        <a:xfrm>
          <a:off x="0" y="0"/>
          <a:ext cx="0" cy="0"/>
          <a:chOff x="0" y="0"/>
          <a:chExt cx="0" cy="0"/>
        </a:xfrm>
      </p:grpSpPr>
      <p:sp>
        <p:nvSpPr>
          <p:cNvPr id="1565" name="Google Shape;1565;p331"/>
          <p:cNvSpPr txBox="1"/>
          <p:nvPr>
            <p:ph type="title"/>
          </p:nvPr>
        </p:nvSpPr>
        <p:spPr>
          <a:xfrm>
            <a:off x="607200" y="1026550"/>
            <a:ext cx="3936000" cy="536700"/>
          </a:xfrm>
          <a:prstGeom prst="rect">
            <a:avLst/>
          </a:prstGeom>
        </p:spPr>
        <p:txBody>
          <a:bodyPr anchorCtr="0" anchor="ctr" bIns="0" lIns="0" spcFirstLastPara="1" rIns="0" wrap="square" tIns="0">
            <a:spAutoFit/>
          </a:bodyPr>
          <a:lstStyle>
            <a:lvl1pPr lvl="0">
              <a:spcBef>
                <a:spcPts val="0"/>
              </a:spcBef>
              <a:spcAft>
                <a:spcPts val="0"/>
              </a:spcAft>
              <a:buSzPts val="2400"/>
              <a:buAutoNum type="arabicPeriod"/>
              <a:defRPr b="1" sz="1800">
                <a:solidFill>
                  <a:schemeClr val="lt1"/>
                </a:solidFill>
              </a:defRPr>
            </a:lvl1pPr>
            <a:lvl2pPr lvl="1">
              <a:spcBef>
                <a:spcPts val="0"/>
              </a:spcBef>
              <a:spcAft>
                <a:spcPts val="0"/>
              </a:spcAft>
              <a:buSzPts val="2400"/>
              <a:buAutoNum type="alphaLcPeriod"/>
              <a:defRPr/>
            </a:lvl2pPr>
            <a:lvl3pPr lvl="2">
              <a:spcBef>
                <a:spcPts val="0"/>
              </a:spcBef>
              <a:spcAft>
                <a:spcPts val="0"/>
              </a:spcAft>
              <a:buSzPts val="2400"/>
              <a:buAutoNum type="romanLcPeriod"/>
              <a:defRPr/>
            </a:lvl3pPr>
            <a:lvl4pPr lvl="3">
              <a:spcBef>
                <a:spcPts val="0"/>
              </a:spcBef>
              <a:spcAft>
                <a:spcPts val="0"/>
              </a:spcAft>
              <a:buSzPts val="2400"/>
              <a:buAutoNum type="arabicPeriod"/>
              <a:defRPr/>
            </a:lvl4pPr>
            <a:lvl5pPr lvl="4">
              <a:spcBef>
                <a:spcPts val="0"/>
              </a:spcBef>
              <a:spcAft>
                <a:spcPts val="0"/>
              </a:spcAft>
              <a:buSzPts val="2400"/>
              <a:buAutoNum type="alphaLcPeriod"/>
              <a:defRPr/>
            </a:lvl5pPr>
            <a:lvl6pPr lvl="5">
              <a:spcBef>
                <a:spcPts val="0"/>
              </a:spcBef>
              <a:spcAft>
                <a:spcPts val="0"/>
              </a:spcAft>
              <a:buSzPts val="2400"/>
              <a:buAutoNum type="romanLcPeriod"/>
              <a:defRPr/>
            </a:lvl6pPr>
            <a:lvl7pPr lvl="6">
              <a:spcBef>
                <a:spcPts val="0"/>
              </a:spcBef>
              <a:spcAft>
                <a:spcPts val="0"/>
              </a:spcAft>
              <a:buSzPts val="2400"/>
              <a:buAutoNum type="arabicPeriod"/>
              <a:defRPr/>
            </a:lvl7pPr>
            <a:lvl8pPr lvl="7">
              <a:spcBef>
                <a:spcPts val="0"/>
              </a:spcBef>
              <a:spcAft>
                <a:spcPts val="0"/>
              </a:spcAft>
              <a:buSzPts val="2400"/>
              <a:buAutoNum type="alphaLcPeriod"/>
              <a:defRPr/>
            </a:lvl8pPr>
            <a:lvl9pPr lvl="8">
              <a:spcBef>
                <a:spcPts val="0"/>
              </a:spcBef>
              <a:spcAft>
                <a:spcPts val="0"/>
              </a:spcAft>
              <a:buSzPts val="2400"/>
              <a:buAutoNum type="romanLcPeriod"/>
              <a:defRPr/>
            </a:lvl9pPr>
          </a:lstStyle>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1566" name="Shape 1566"/>
        <p:cNvGrpSpPr/>
        <p:nvPr/>
      </p:nvGrpSpPr>
      <p:grpSpPr>
        <a:xfrm>
          <a:off x="0" y="0"/>
          <a:ext cx="0" cy="0"/>
          <a:chOff x="0" y="0"/>
          <a:chExt cx="0" cy="0"/>
        </a:xfrm>
      </p:grpSpPr>
      <p:sp>
        <p:nvSpPr>
          <p:cNvPr id="1567" name="Google Shape;1567;p332"/>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2">
    <p:spTree>
      <p:nvGrpSpPr>
        <p:cNvPr id="1568" name="Shape 1568"/>
        <p:cNvGrpSpPr/>
        <p:nvPr/>
      </p:nvGrpSpPr>
      <p:grpSpPr>
        <a:xfrm>
          <a:off x="0" y="0"/>
          <a:ext cx="0" cy="0"/>
          <a:chOff x="0" y="0"/>
          <a:chExt cx="0" cy="0"/>
        </a:xfrm>
      </p:grpSpPr>
      <p:sp>
        <p:nvSpPr>
          <p:cNvPr id="1569" name="Google Shape;1569;p333"/>
          <p:cNvSpPr txBox="1"/>
          <p:nvPr>
            <p:ph idx="1" type="subTitle"/>
          </p:nvPr>
        </p:nvSpPr>
        <p:spPr>
          <a:xfrm>
            <a:off x="457200" y="457200"/>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570" name="Google Shape;1570;p333"/>
          <p:cNvSpPr txBox="1"/>
          <p:nvPr>
            <p:ph type="title"/>
          </p:nvPr>
        </p:nvSpPr>
        <p:spPr>
          <a:xfrm>
            <a:off x="457200" y="868066"/>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1">
  <p:cSld name="Title + Body_1">
    <p:spTree>
      <p:nvGrpSpPr>
        <p:cNvPr id="1571" name="Shape 1571"/>
        <p:cNvGrpSpPr/>
        <p:nvPr/>
      </p:nvGrpSpPr>
      <p:grpSpPr>
        <a:xfrm>
          <a:off x="0" y="0"/>
          <a:ext cx="0" cy="0"/>
          <a:chOff x="0" y="0"/>
          <a:chExt cx="0" cy="0"/>
        </a:xfrm>
      </p:grpSpPr>
      <p:sp>
        <p:nvSpPr>
          <p:cNvPr id="1572" name="Google Shape;1572;p334"/>
          <p:cNvSpPr txBox="1"/>
          <p:nvPr>
            <p:ph type="title"/>
          </p:nvPr>
        </p:nvSpPr>
        <p:spPr>
          <a:xfrm>
            <a:off x="457200" y="847800"/>
            <a:ext cx="3661500" cy="957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73" name="Google Shape;1573;p334"/>
          <p:cNvSpPr txBox="1"/>
          <p:nvPr>
            <p:ph idx="1" type="subTitle"/>
          </p:nvPr>
        </p:nvSpPr>
        <p:spPr>
          <a:xfrm>
            <a:off x="457200" y="457200"/>
            <a:ext cx="36615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574" name="Google Shape;1574;p334"/>
          <p:cNvSpPr txBox="1"/>
          <p:nvPr>
            <p:ph idx="2" type="body"/>
          </p:nvPr>
        </p:nvSpPr>
        <p:spPr>
          <a:xfrm>
            <a:off x="457200" y="1925625"/>
            <a:ext cx="3661500" cy="27609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147" name="Shape 147"/>
        <p:cNvGrpSpPr/>
        <p:nvPr/>
      </p:nvGrpSpPr>
      <p:grpSpPr>
        <a:xfrm>
          <a:off x="0" y="0"/>
          <a:ext cx="0" cy="0"/>
          <a:chOff x="0" y="0"/>
          <a:chExt cx="0" cy="0"/>
        </a:xfrm>
      </p:grpSpPr>
      <p:sp>
        <p:nvSpPr>
          <p:cNvPr id="148" name="Google Shape;148;p34"/>
          <p:cNvSpPr txBox="1"/>
          <p:nvPr>
            <p:ph idx="12" type="sldNum"/>
          </p:nvPr>
        </p:nvSpPr>
        <p:spPr>
          <a:xfrm>
            <a:off x="8572500" y="4572004"/>
            <a:ext cx="571500" cy="5715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9" name="Google Shape;149;p34"/>
          <p:cNvSpPr txBox="1"/>
          <p:nvPr>
            <p:ph idx="1" type="body"/>
          </p:nvPr>
        </p:nvSpPr>
        <p:spPr>
          <a:xfrm>
            <a:off x="571500" y="2178175"/>
            <a:ext cx="1712400" cy="23937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0" name="Google Shape;150;p34"/>
          <p:cNvSpPr txBox="1"/>
          <p:nvPr>
            <p:ph idx="2" type="subTitle"/>
          </p:nvPr>
        </p:nvSpPr>
        <p:spPr>
          <a:xfrm>
            <a:off x="571500" y="1714500"/>
            <a:ext cx="1712400" cy="3936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51" name="Google Shape;151;p34"/>
          <p:cNvSpPr txBox="1"/>
          <p:nvPr>
            <p:ph type="title"/>
          </p:nvPr>
        </p:nvSpPr>
        <p:spPr>
          <a:xfrm>
            <a:off x="571500" y="800105"/>
            <a:ext cx="4000500" cy="9144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2" name="Google Shape;152;p34"/>
          <p:cNvSpPr txBox="1"/>
          <p:nvPr>
            <p:ph idx="3" type="body"/>
          </p:nvPr>
        </p:nvSpPr>
        <p:spPr>
          <a:xfrm>
            <a:off x="2667700" y="2178175"/>
            <a:ext cx="1712400" cy="23937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3" name="Google Shape;153;p34"/>
          <p:cNvSpPr txBox="1"/>
          <p:nvPr>
            <p:ph idx="4" type="subTitle"/>
          </p:nvPr>
        </p:nvSpPr>
        <p:spPr>
          <a:xfrm>
            <a:off x="2667700" y="1714500"/>
            <a:ext cx="1712400" cy="3936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54" name="Google Shape;154;p34"/>
          <p:cNvSpPr txBox="1"/>
          <p:nvPr>
            <p:ph idx="5" type="body"/>
          </p:nvPr>
        </p:nvSpPr>
        <p:spPr>
          <a:xfrm>
            <a:off x="4763900" y="2178175"/>
            <a:ext cx="1712400" cy="23937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5" name="Google Shape;155;p34"/>
          <p:cNvSpPr txBox="1"/>
          <p:nvPr>
            <p:ph idx="6" type="subTitle"/>
          </p:nvPr>
        </p:nvSpPr>
        <p:spPr>
          <a:xfrm>
            <a:off x="4763900" y="1714500"/>
            <a:ext cx="1712400" cy="3936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56" name="Google Shape;156;p34"/>
          <p:cNvSpPr txBox="1"/>
          <p:nvPr>
            <p:ph idx="7" type="body"/>
          </p:nvPr>
        </p:nvSpPr>
        <p:spPr>
          <a:xfrm>
            <a:off x="6860100" y="2178175"/>
            <a:ext cx="1712400" cy="23937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7" name="Google Shape;157;p34"/>
          <p:cNvSpPr txBox="1"/>
          <p:nvPr>
            <p:ph idx="8" type="subTitle"/>
          </p:nvPr>
        </p:nvSpPr>
        <p:spPr>
          <a:xfrm>
            <a:off x="6860100" y="1714500"/>
            <a:ext cx="1712400" cy="3936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1">
  <p:cSld name="ONE_COLUMN_TEXT_1">
    <p:spTree>
      <p:nvGrpSpPr>
        <p:cNvPr id="1575" name="Shape 1575"/>
        <p:cNvGrpSpPr/>
        <p:nvPr/>
      </p:nvGrpSpPr>
      <p:grpSpPr>
        <a:xfrm>
          <a:off x="0" y="0"/>
          <a:ext cx="0" cy="0"/>
          <a:chOff x="0" y="0"/>
          <a:chExt cx="0" cy="0"/>
        </a:xfrm>
      </p:grpSpPr>
      <p:sp>
        <p:nvSpPr>
          <p:cNvPr id="1576" name="Google Shape;1576;p335"/>
          <p:cNvSpPr txBox="1"/>
          <p:nvPr>
            <p:ph type="title"/>
          </p:nvPr>
        </p:nvSpPr>
        <p:spPr>
          <a:xfrm>
            <a:off x="457200" y="466800"/>
            <a:ext cx="3204600" cy="9051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77" name="Google Shape;1577;p335"/>
          <p:cNvSpPr txBox="1"/>
          <p:nvPr>
            <p:ph idx="1" type="body"/>
          </p:nvPr>
        </p:nvSpPr>
        <p:spPr>
          <a:xfrm>
            <a:off x="457200" y="1371975"/>
            <a:ext cx="3204600" cy="33144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1">
  <p:cSld name="Text + Image_1">
    <p:spTree>
      <p:nvGrpSpPr>
        <p:cNvPr id="1578" name="Shape 1578"/>
        <p:cNvGrpSpPr/>
        <p:nvPr/>
      </p:nvGrpSpPr>
      <p:grpSpPr>
        <a:xfrm>
          <a:off x="0" y="0"/>
          <a:ext cx="0" cy="0"/>
          <a:chOff x="0" y="0"/>
          <a:chExt cx="0" cy="0"/>
        </a:xfrm>
      </p:grpSpPr>
      <p:sp>
        <p:nvSpPr>
          <p:cNvPr id="1579" name="Google Shape;1579;p336"/>
          <p:cNvSpPr/>
          <p:nvPr>
            <p:ph idx="2" type="pic"/>
          </p:nvPr>
        </p:nvSpPr>
        <p:spPr>
          <a:xfrm>
            <a:off x="4572000" y="82500"/>
            <a:ext cx="4495800" cy="4978500"/>
          </a:xfrm>
          <a:prstGeom prst="roundRect">
            <a:avLst>
              <a:gd fmla="val 16667" name="adj"/>
            </a:avLst>
          </a:prstGeom>
          <a:noFill/>
          <a:ln>
            <a:noFill/>
          </a:ln>
        </p:spPr>
      </p:sp>
      <p:sp>
        <p:nvSpPr>
          <p:cNvPr id="1580" name="Google Shape;1580;p336"/>
          <p:cNvSpPr txBox="1"/>
          <p:nvPr>
            <p:ph type="title"/>
          </p:nvPr>
        </p:nvSpPr>
        <p:spPr>
          <a:xfrm>
            <a:off x="457200" y="847800"/>
            <a:ext cx="3661500" cy="957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81" name="Google Shape;1581;p336"/>
          <p:cNvSpPr txBox="1"/>
          <p:nvPr>
            <p:ph idx="1" type="subTitle"/>
          </p:nvPr>
        </p:nvSpPr>
        <p:spPr>
          <a:xfrm>
            <a:off x="457200" y="457200"/>
            <a:ext cx="36615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582" name="Google Shape;1582;p336"/>
          <p:cNvSpPr txBox="1"/>
          <p:nvPr>
            <p:ph idx="3" type="body"/>
          </p:nvPr>
        </p:nvSpPr>
        <p:spPr>
          <a:xfrm>
            <a:off x="457200" y="1925625"/>
            <a:ext cx="3661500" cy="27609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1">
  <p:cSld name="Title + Body 1_1">
    <p:spTree>
      <p:nvGrpSpPr>
        <p:cNvPr id="1583" name="Shape 1583"/>
        <p:cNvGrpSpPr/>
        <p:nvPr/>
      </p:nvGrpSpPr>
      <p:grpSpPr>
        <a:xfrm>
          <a:off x="0" y="0"/>
          <a:ext cx="0" cy="0"/>
          <a:chOff x="0" y="0"/>
          <a:chExt cx="0" cy="0"/>
        </a:xfrm>
      </p:grpSpPr>
      <p:sp>
        <p:nvSpPr>
          <p:cNvPr id="1584" name="Google Shape;1584;p337"/>
          <p:cNvSpPr txBox="1"/>
          <p:nvPr>
            <p:ph type="title"/>
          </p:nvPr>
        </p:nvSpPr>
        <p:spPr>
          <a:xfrm>
            <a:off x="457200" y="1525425"/>
            <a:ext cx="4114800" cy="400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585" name="Google Shape;1585;p337"/>
          <p:cNvSpPr txBox="1"/>
          <p:nvPr>
            <p:ph idx="1" type="subTitle"/>
          </p:nvPr>
        </p:nvSpPr>
        <p:spPr>
          <a:xfrm>
            <a:off x="457200" y="457200"/>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586" name="Google Shape;1586;p337"/>
          <p:cNvSpPr txBox="1"/>
          <p:nvPr>
            <p:ph idx="2" type="title"/>
          </p:nvPr>
        </p:nvSpPr>
        <p:spPr>
          <a:xfrm>
            <a:off x="457200" y="868066"/>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87" name="Google Shape;1587;p337"/>
          <p:cNvSpPr txBox="1"/>
          <p:nvPr>
            <p:ph idx="3" type="body"/>
          </p:nvPr>
        </p:nvSpPr>
        <p:spPr>
          <a:xfrm>
            <a:off x="457200" y="1925625"/>
            <a:ext cx="4114800" cy="27609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6">
    <p:spTree>
      <p:nvGrpSpPr>
        <p:cNvPr id="1588" name="Shape 1588"/>
        <p:cNvGrpSpPr/>
        <p:nvPr/>
      </p:nvGrpSpPr>
      <p:grpSpPr>
        <a:xfrm>
          <a:off x="0" y="0"/>
          <a:ext cx="0" cy="0"/>
          <a:chOff x="0" y="0"/>
          <a:chExt cx="0" cy="0"/>
        </a:xfrm>
      </p:grpSpPr>
      <p:sp>
        <p:nvSpPr>
          <p:cNvPr id="1589" name="Google Shape;1589;p338"/>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590" name="Google Shape;1590;p338"/>
          <p:cNvSpPr txBox="1"/>
          <p:nvPr>
            <p:ph idx="1" type="body"/>
          </p:nvPr>
        </p:nvSpPr>
        <p:spPr>
          <a:xfrm>
            <a:off x="457200" y="1371975"/>
            <a:ext cx="4105200" cy="33144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8">
    <p:spTree>
      <p:nvGrpSpPr>
        <p:cNvPr id="1591" name="Shape 1591"/>
        <p:cNvGrpSpPr/>
        <p:nvPr/>
      </p:nvGrpSpPr>
      <p:grpSpPr>
        <a:xfrm>
          <a:off x="0" y="0"/>
          <a:ext cx="0" cy="0"/>
          <a:chOff x="0" y="0"/>
          <a:chExt cx="0" cy="0"/>
        </a:xfrm>
      </p:grpSpPr>
      <p:sp>
        <p:nvSpPr>
          <p:cNvPr id="1592" name="Google Shape;1592;p339"/>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1593" name="Shape 1593"/>
        <p:cNvGrpSpPr/>
        <p:nvPr/>
      </p:nvGrpSpPr>
      <p:grpSpPr>
        <a:xfrm>
          <a:off x="0" y="0"/>
          <a:ext cx="0" cy="0"/>
          <a:chOff x="0" y="0"/>
          <a:chExt cx="0" cy="0"/>
        </a:xfrm>
      </p:grpSpPr>
      <p:sp>
        <p:nvSpPr>
          <p:cNvPr id="1594" name="Google Shape;1594;p340"/>
          <p:cNvSpPr txBox="1"/>
          <p:nvPr>
            <p:ph type="title"/>
          </p:nvPr>
        </p:nvSpPr>
        <p:spPr>
          <a:xfrm>
            <a:off x="571500" y="800100"/>
            <a:ext cx="40005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595" name="Google Shape;1595;p340"/>
          <p:cNvSpPr txBox="1"/>
          <p:nvPr>
            <p:ph idx="1" type="body"/>
          </p:nvPr>
        </p:nvSpPr>
        <p:spPr>
          <a:xfrm>
            <a:off x="571500" y="1714500"/>
            <a:ext cx="4000500" cy="28575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1596" name="Google Shape;1596;p340"/>
          <p:cNvSpPr txBox="1"/>
          <p:nvPr>
            <p:ph idx="12" type="sldNum"/>
          </p:nvPr>
        </p:nvSpPr>
        <p:spPr>
          <a:xfrm>
            <a:off x="8572500" y="4572004"/>
            <a:ext cx="571500" cy="5715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1">
  <p:cSld name="Sub header, one column">
    <p:spTree>
      <p:nvGrpSpPr>
        <p:cNvPr id="1597" name="Shape 1597"/>
        <p:cNvGrpSpPr/>
        <p:nvPr/>
      </p:nvGrpSpPr>
      <p:grpSpPr>
        <a:xfrm>
          <a:off x="0" y="0"/>
          <a:ext cx="0" cy="0"/>
          <a:chOff x="0" y="0"/>
          <a:chExt cx="0" cy="0"/>
        </a:xfrm>
      </p:grpSpPr>
      <p:sp>
        <p:nvSpPr>
          <p:cNvPr id="1598" name="Google Shape;1598;p341"/>
          <p:cNvSpPr txBox="1"/>
          <p:nvPr>
            <p:ph idx="1" type="subTitle"/>
          </p:nvPr>
        </p:nvSpPr>
        <p:spPr>
          <a:xfrm>
            <a:off x="571500" y="1714500"/>
            <a:ext cx="3093000" cy="1539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1599" name="Google Shape;1599;p341"/>
          <p:cNvSpPr txBox="1"/>
          <p:nvPr>
            <p:ph type="title"/>
          </p:nvPr>
        </p:nvSpPr>
        <p:spPr>
          <a:xfrm>
            <a:off x="571500" y="800105"/>
            <a:ext cx="40005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600" name="Google Shape;1600;p341"/>
          <p:cNvSpPr txBox="1"/>
          <p:nvPr>
            <p:ph idx="2" type="body"/>
          </p:nvPr>
        </p:nvSpPr>
        <p:spPr>
          <a:xfrm>
            <a:off x="571500" y="2166225"/>
            <a:ext cx="3093000" cy="24057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601" name="Google Shape;1601;p341"/>
          <p:cNvSpPr txBox="1"/>
          <p:nvPr>
            <p:ph idx="12" type="sldNum"/>
          </p:nvPr>
        </p:nvSpPr>
        <p:spPr>
          <a:xfrm>
            <a:off x="8572500" y="4572004"/>
            <a:ext cx="571500" cy="5715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1">
  <p:cSld name="Highlights with icons 1_1">
    <p:spTree>
      <p:nvGrpSpPr>
        <p:cNvPr id="1602" name="Shape 1602"/>
        <p:cNvGrpSpPr/>
        <p:nvPr/>
      </p:nvGrpSpPr>
      <p:grpSpPr>
        <a:xfrm>
          <a:off x="0" y="0"/>
          <a:ext cx="0" cy="0"/>
          <a:chOff x="0" y="0"/>
          <a:chExt cx="0" cy="0"/>
        </a:xfrm>
      </p:grpSpPr>
      <p:sp>
        <p:nvSpPr>
          <p:cNvPr id="1603" name="Google Shape;1603;p342"/>
          <p:cNvSpPr txBox="1"/>
          <p:nvPr>
            <p:ph idx="12" type="sldNum"/>
          </p:nvPr>
        </p:nvSpPr>
        <p:spPr>
          <a:xfrm>
            <a:off x="8572500" y="4572004"/>
            <a:ext cx="571500" cy="5715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604" name="Google Shape;1604;p342"/>
          <p:cNvSpPr/>
          <p:nvPr>
            <p:ph idx="2" type="pic"/>
          </p:nvPr>
        </p:nvSpPr>
        <p:spPr>
          <a:xfrm>
            <a:off x="0" y="0"/>
            <a:ext cx="9144000" cy="2533500"/>
          </a:xfrm>
          <a:prstGeom prst="roundRect">
            <a:avLst>
              <a:gd fmla="val 1254" name="adj"/>
            </a:avLst>
          </a:prstGeom>
          <a:noFill/>
          <a:ln>
            <a:noFill/>
          </a:ln>
        </p:spPr>
      </p:sp>
      <p:sp>
        <p:nvSpPr>
          <p:cNvPr id="1605" name="Google Shape;1605;p342"/>
          <p:cNvSpPr txBox="1"/>
          <p:nvPr>
            <p:ph type="title"/>
          </p:nvPr>
        </p:nvSpPr>
        <p:spPr>
          <a:xfrm>
            <a:off x="457200" y="3357150"/>
            <a:ext cx="3667500" cy="97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606" name="Google Shape;1606;p342"/>
          <p:cNvSpPr txBox="1"/>
          <p:nvPr>
            <p:ph idx="1" type="subTitle"/>
          </p:nvPr>
        </p:nvSpPr>
        <p:spPr>
          <a:xfrm>
            <a:off x="457200" y="2890350"/>
            <a:ext cx="3667500" cy="3906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607" name="Google Shape;1607;p342"/>
          <p:cNvSpPr txBox="1"/>
          <p:nvPr>
            <p:ph idx="3" type="body"/>
          </p:nvPr>
        </p:nvSpPr>
        <p:spPr>
          <a:xfrm>
            <a:off x="4581600" y="2533500"/>
            <a:ext cx="4105200" cy="2152800"/>
          </a:xfrm>
          <a:prstGeom prst="rect">
            <a:avLst/>
          </a:prstGeom>
        </p:spPr>
        <p:txBody>
          <a:bodyPr anchorCtr="0" anchor="t" bIns="0" lIns="0" spcFirstLastPara="1" rIns="0" wrap="square" tIns="9480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2">
  <p:cSld name="TITLE_AND_BODY_3_2">
    <p:spTree>
      <p:nvGrpSpPr>
        <p:cNvPr id="1608" name="Shape 1608"/>
        <p:cNvGrpSpPr/>
        <p:nvPr/>
      </p:nvGrpSpPr>
      <p:grpSpPr>
        <a:xfrm>
          <a:off x="0" y="0"/>
          <a:ext cx="0" cy="0"/>
          <a:chOff x="0" y="0"/>
          <a:chExt cx="0" cy="0"/>
        </a:xfrm>
      </p:grpSpPr>
      <p:sp>
        <p:nvSpPr>
          <p:cNvPr id="1609" name="Google Shape;1609;p343"/>
          <p:cNvSpPr txBox="1"/>
          <p:nvPr>
            <p:ph idx="12" type="sldNum"/>
          </p:nvPr>
        </p:nvSpPr>
        <p:spPr>
          <a:xfrm>
            <a:off x="8572500" y="4572004"/>
            <a:ext cx="571500" cy="5715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610" name="Google Shape;1610;p343"/>
          <p:cNvSpPr txBox="1"/>
          <p:nvPr>
            <p:ph type="title"/>
          </p:nvPr>
        </p:nvSpPr>
        <p:spPr>
          <a:xfrm>
            <a:off x="571500" y="800100"/>
            <a:ext cx="30897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611" name="Google Shape;1611;p343"/>
          <p:cNvSpPr txBox="1"/>
          <p:nvPr>
            <p:ph idx="1" type="body"/>
          </p:nvPr>
        </p:nvSpPr>
        <p:spPr>
          <a:xfrm>
            <a:off x="571500" y="1714500"/>
            <a:ext cx="3089700" cy="28575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2">
  <p:cSld name="ONE_COLUMN_TEXT_2">
    <p:spTree>
      <p:nvGrpSpPr>
        <p:cNvPr id="1612" name="Shape 1612"/>
        <p:cNvGrpSpPr/>
        <p:nvPr/>
      </p:nvGrpSpPr>
      <p:grpSpPr>
        <a:xfrm>
          <a:off x="0" y="0"/>
          <a:ext cx="0" cy="0"/>
          <a:chOff x="0" y="0"/>
          <a:chExt cx="0" cy="0"/>
        </a:xfrm>
      </p:grpSpPr>
      <p:sp>
        <p:nvSpPr>
          <p:cNvPr id="1613" name="Google Shape;1613;p344"/>
          <p:cNvSpPr txBox="1"/>
          <p:nvPr>
            <p:ph type="title"/>
          </p:nvPr>
        </p:nvSpPr>
        <p:spPr>
          <a:xfrm>
            <a:off x="457200" y="466800"/>
            <a:ext cx="3204600" cy="9054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614" name="Google Shape;1614;p344"/>
          <p:cNvSpPr txBox="1"/>
          <p:nvPr>
            <p:ph idx="1" type="body"/>
          </p:nvPr>
        </p:nvSpPr>
        <p:spPr>
          <a:xfrm>
            <a:off x="457200" y="1371975"/>
            <a:ext cx="3204600" cy="33144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158" name="Shape 158"/>
        <p:cNvGrpSpPr/>
        <p:nvPr/>
      </p:nvGrpSpPr>
      <p:grpSpPr>
        <a:xfrm>
          <a:off x="0" y="0"/>
          <a:ext cx="0" cy="0"/>
          <a:chOff x="0" y="0"/>
          <a:chExt cx="0" cy="0"/>
        </a:xfrm>
      </p:grpSpPr>
      <p:sp>
        <p:nvSpPr>
          <p:cNvPr id="159" name="Google Shape;159;p35"/>
          <p:cNvSpPr txBox="1"/>
          <p:nvPr>
            <p:ph idx="12" type="sldNum"/>
          </p:nvPr>
        </p:nvSpPr>
        <p:spPr>
          <a:xfrm>
            <a:off x="8572500" y="4572004"/>
            <a:ext cx="571500" cy="5715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60" name="Google Shape;160;p35"/>
          <p:cNvSpPr txBox="1"/>
          <p:nvPr>
            <p:ph idx="1" type="body"/>
          </p:nvPr>
        </p:nvSpPr>
        <p:spPr>
          <a:xfrm>
            <a:off x="571500" y="2192100"/>
            <a:ext cx="1968300" cy="23799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1" name="Google Shape;161;p35"/>
          <p:cNvSpPr txBox="1"/>
          <p:nvPr>
            <p:ph idx="2" type="body"/>
          </p:nvPr>
        </p:nvSpPr>
        <p:spPr>
          <a:xfrm>
            <a:off x="3586271" y="2192100"/>
            <a:ext cx="1980000" cy="23799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2" name="Google Shape;162;p35"/>
          <p:cNvSpPr txBox="1"/>
          <p:nvPr>
            <p:ph idx="3" type="body"/>
          </p:nvPr>
        </p:nvSpPr>
        <p:spPr>
          <a:xfrm>
            <a:off x="6604202" y="2192100"/>
            <a:ext cx="1968300" cy="23799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3" name="Google Shape;163;p35"/>
          <p:cNvSpPr txBox="1"/>
          <p:nvPr>
            <p:ph idx="4" type="subTitle"/>
          </p:nvPr>
        </p:nvSpPr>
        <p:spPr>
          <a:xfrm>
            <a:off x="579900" y="1714500"/>
            <a:ext cx="1968300" cy="3588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64" name="Google Shape;164;p35"/>
          <p:cNvSpPr txBox="1"/>
          <p:nvPr>
            <p:ph idx="5" type="subTitle"/>
          </p:nvPr>
        </p:nvSpPr>
        <p:spPr>
          <a:xfrm>
            <a:off x="6598950" y="1714500"/>
            <a:ext cx="1968300" cy="3588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65" name="Google Shape;165;p35"/>
          <p:cNvSpPr txBox="1"/>
          <p:nvPr>
            <p:ph idx="6" type="subTitle"/>
          </p:nvPr>
        </p:nvSpPr>
        <p:spPr>
          <a:xfrm>
            <a:off x="3597825" y="1714500"/>
            <a:ext cx="1968300" cy="3588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66" name="Google Shape;166;p35"/>
          <p:cNvSpPr txBox="1"/>
          <p:nvPr>
            <p:ph type="title"/>
          </p:nvPr>
        </p:nvSpPr>
        <p:spPr>
          <a:xfrm>
            <a:off x="571500" y="800105"/>
            <a:ext cx="4000500" cy="9144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2">
  <p:cSld name="Title + Body 1_2">
    <p:spTree>
      <p:nvGrpSpPr>
        <p:cNvPr id="1615" name="Shape 1615"/>
        <p:cNvGrpSpPr/>
        <p:nvPr/>
      </p:nvGrpSpPr>
      <p:grpSpPr>
        <a:xfrm>
          <a:off x="0" y="0"/>
          <a:ext cx="0" cy="0"/>
          <a:chOff x="0" y="0"/>
          <a:chExt cx="0" cy="0"/>
        </a:xfrm>
      </p:grpSpPr>
      <p:sp>
        <p:nvSpPr>
          <p:cNvPr id="1616" name="Google Shape;1616;p345"/>
          <p:cNvSpPr txBox="1"/>
          <p:nvPr>
            <p:ph type="title"/>
          </p:nvPr>
        </p:nvSpPr>
        <p:spPr>
          <a:xfrm>
            <a:off x="457200" y="1525425"/>
            <a:ext cx="4114800" cy="4005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617" name="Google Shape;1617;p345"/>
          <p:cNvSpPr txBox="1"/>
          <p:nvPr>
            <p:ph idx="1" type="subTitle"/>
          </p:nvPr>
        </p:nvSpPr>
        <p:spPr>
          <a:xfrm>
            <a:off x="457200" y="457200"/>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618" name="Google Shape;1618;p345"/>
          <p:cNvSpPr txBox="1"/>
          <p:nvPr>
            <p:ph idx="2" type="title"/>
          </p:nvPr>
        </p:nvSpPr>
        <p:spPr>
          <a:xfrm>
            <a:off x="457200" y="868066"/>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619" name="Google Shape;1619;p345"/>
          <p:cNvSpPr txBox="1"/>
          <p:nvPr>
            <p:ph idx="3" type="body"/>
          </p:nvPr>
        </p:nvSpPr>
        <p:spPr>
          <a:xfrm>
            <a:off x="457200" y="1925625"/>
            <a:ext cx="4114800" cy="27609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1">
  <p:cSld name="Sub header, two columns">
    <p:spTree>
      <p:nvGrpSpPr>
        <p:cNvPr id="1620" name="Shape 1620"/>
        <p:cNvGrpSpPr/>
        <p:nvPr/>
      </p:nvGrpSpPr>
      <p:grpSpPr>
        <a:xfrm>
          <a:off x="0" y="0"/>
          <a:ext cx="0" cy="0"/>
          <a:chOff x="0" y="0"/>
          <a:chExt cx="0" cy="0"/>
        </a:xfrm>
      </p:grpSpPr>
      <p:sp>
        <p:nvSpPr>
          <p:cNvPr id="1621" name="Google Shape;1621;p346"/>
          <p:cNvSpPr txBox="1"/>
          <p:nvPr>
            <p:ph idx="12" type="sldNum"/>
          </p:nvPr>
        </p:nvSpPr>
        <p:spPr>
          <a:xfrm>
            <a:off x="8572500" y="4572004"/>
            <a:ext cx="571500" cy="5715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622" name="Google Shape;1622;p346"/>
          <p:cNvSpPr txBox="1"/>
          <p:nvPr>
            <p:ph type="title"/>
          </p:nvPr>
        </p:nvSpPr>
        <p:spPr>
          <a:xfrm>
            <a:off x="571500" y="800105"/>
            <a:ext cx="40005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623" name="Google Shape;1623;p346"/>
          <p:cNvSpPr txBox="1"/>
          <p:nvPr>
            <p:ph idx="1" type="body"/>
          </p:nvPr>
        </p:nvSpPr>
        <p:spPr>
          <a:xfrm>
            <a:off x="571500" y="2166225"/>
            <a:ext cx="3093000" cy="24057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624" name="Google Shape;1624;p346"/>
          <p:cNvSpPr txBox="1"/>
          <p:nvPr>
            <p:ph idx="2" type="body"/>
          </p:nvPr>
        </p:nvSpPr>
        <p:spPr>
          <a:xfrm>
            <a:off x="4572000" y="2166225"/>
            <a:ext cx="3093000" cy="24057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625" name="Google Shape;1625;p346"/>
          <p:cNvSpPr txBox="1"/>
          <p:nvPr>
            <p:ph idx="3" type="subTitle"/>
          </p:nvPr>
        </p:nvSpPr>
        <p:spPr>
          <a:xfrm>
            <a:off x="571500" y="1714500"/>
            <a:ext cx="3093000" cy="1539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1626" name="Google Shape;1626;p346"/>
          <p:cNvSpPr txBox="1"/>
          <p:nvPr>
            <p:ph idx="4" type="subTitle"/>
          </p:nvPr>
        </p:nvSpPr>
        <p:spPr>
          <a:xfrm>
            <a:off x="4572000" y="1714500"/>
            <a:ext cx="3093000" cy="1539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1627" name="Shape 1627"/>
        <p:cNvGrpSpPr/>
        <p:nvPr/>
      </p:nvGrpSpPr>
      <p:grpSpPr>
        <a:xfrm>
          <a:off x="0" y="0"/>
          <a:ext cx="0" cy="0"/>
          <a:chOff x="0" y="0"/>
          <a:chExt cx="0" cy="0"/>
        </a:xfrm>
      </p:grpSpPr>
      <p:sp>
        <p:nvSpPr>
          <p:cNvPr id="1628" name="Google Shape;1628;p347"/>
          <p:cNvSpPr txBox="1"/>
          <p:nvPr>
            <p:ph idx="12" type="sldNum"/>
          </p:nvPr>
        </p:nvSpPr>
        <p:spPr>
          <a:xfrm>
            <a:off x="8572500" y="4572004"/>
            <a:ext cx="571500" cy="571500"/>
          </a:xfrm>
          <a:prstGeom prst="rect">
            <a:avLst/>
          </a:prstGeom>
          <a:noFill/>
          <a:ln>
            <a:noFill/>
          </a:ln>
        </p:spPr>
        <p:txBody>
          <a:bodyPr anchorCtr="0" anchor="t" bIns="94800" lIns="94800" spcFirstLastPara="1" rIns="94800" wrap="square" tIns="948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629" name="Google Shape;1629;p347"/>
          <p:cNvSpPr txBox="1"/>
          <p:nvPr>
            <p:ph type="title"/>
          </p:nvPr>
        </p:nvSpPr>
        <p:spPr>
          <a:xfrm>
            <a:off x="457200" y="457191"/>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9">
    <p:spTree>
      <p:nvGrpSpPr>
        <p:cNvPr id="1630" name="Shape 1630"/>
        <p:cNvGrpSpPr/>
        <p:nvPr/>
      </p:nvGrpSpPr>
      <p:grpSpPr>
        <a:xfrm>
          <a:off x="0" y="0"/>
          <a:ext cx="0" cy="0"/>
          <a:chOff x="0" y="0"/>
          <a:chExt cx="0" cy="0"/>
        </a:xfrm>
      </p:grpSpPr>
      <p:sp>
        <p:nvSpPr>
          <p:cNvPr id="1631" name="Google Shape;1631;p348"/>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0">
    <p:spTree>
      <p:nvGrpSpPr>
        <p:cNvPr id="1632" name="Shape 1632"/>
        <p:cNvGrpSpPr/>
        <p:nvPr/>
      </p:nvGrpSpPr>
      <p:grpSpPr>
        <a:xfrm>
          <a:off x="0" y="0"/>
          <a:ext cx="0" cy="0"/>
          <a:chOff x="0" y="0"/>
          <a:chExt cx="0" cy="0"/>
        </a:xfrm>
      </p:grpSpPr>
      <p:sp>
        <p:nvSpPr>
          <p:cNvPr id="1633" name="Google Shape;1633;p349"/>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3">
  <p:cSld name="Title + Body 1_3">
    <p:spTree>
      <p:nvGrpSpPr>
        <p:cNvPr id="1634" name="Shape 1634"/>
        <p:cNvGrpSpPr/>
        <p:nvPr/>
      </p:nvGrpSpPr>
      <p:grpSpPr>
        <a:xfrm>
          <a:off x="0" y="0"/>
          <a:ext cx="0" cy="0"/>
          <a:chOff x="0" y="0"/>
          <a:chExt cx="0" cy="0"/>
        </a:xfrm>
      </p:grpSpPr>
      <p:sp>
        <p:nvSpPr>
          <p:cNvPr id="1635" name="Google Shape;1635;p350"/>
          <p:cNvSpPr txBox="1"/>
          <p:nvPr>
            <p:ph type="title"/>
          </p:nvPr>
        </p:nvSpPr>
        <p:spPr>
          <a:xfrm>
            <a:off x="457200" y="1525425"/>
            <a:ext cx="4114800" cy="400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636" name="Google Shape;1636;p350"/>
          <p:cNvSpPr txBox="1"/>
          <p:nvPr>
            <p:ph idx="1" type="subTitle"/>
          </p:nvPr>
        </p:nvSpPr>
        <p:spPr>
          <a:xfrm>
            <a:off x="457200" y="457200"/>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637" name="Google Shape;1637;p350"/>
          <p:cNvSpPr txBox="1"/>
          <p:nvPr>
            <p:ph idx="2" type="title"/>
          </p:nvPr>
        </p:nvSpPr>
        <p:spPr>
          <a:xfrm>
            <a:off x="457200" y="868066"/>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38" name="Google Shape;1638;p350"/>
          <p:cNvSpPr txBox="1"/>
          <p:nvPr>
            <p:ph idx="3" type="body"/>
          </p:nvPr>
        </p:nvSpPr>
        <p:spPr>
          <a:xfrm>
            <a:off x="457200" y="1925625"/>
            <a:ext cx="4114800" cy="27609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4">
  <p:cSld name="Title + Body 1_4">
    <p:spTree>
      <p:nvGrpSpPr>
        <p:cNvPr id="1639" name="Shape 1639"/>
        <p:cNvGrpSpPr/>
        <p:nvPr/>
      </p:nvGrpSpPr>
      <p:grpSpPr>
        <a:xfrm>
          <a:off x="0" y="0"/>
          <a:ext cx="0" cy="0"/>
          <a:chOff x="0" y="0"/>
          <a:chExt cx="0" cy="0"/>
        </a:xfrm>
      </p:grpSpPr>
      <p:sp>
        <p:nvSpPr>
          <p:cNvPr id="1640" name="Google Shape;1640;p351"/>
          <p:cNvSpPr txBox="1"/>
          <p:nvPr>
            <p:ph type="title"/>
          </p:nvPr>
        </p:nvSpPr>
        <p:spPr>
          <a:xfrm>
            <a:off x="457200" y="1525425"/>
            <a:ext cx="4114800" cy="4005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641" name="Google Shape;1641;p351"/>
          <p:cNvSpPr txBox="1"/>
          <p:nvPr>
            <p:ph idx="1" type="subTitle"/>
          </p:nvPr>
        </p:nvSpPr>
        <p:spPr>
          <a:xfrm>
            <a:off x="457200" y="457200"/>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642" name="Google Shape;1642;p351"/>
          <p:cNvSpPr txBox="1"/>
          <p:nvPr>
            <p:ph idx="2" type="title"/>
          </p:nvPr>
        </p:nvSpPr>
        <p:spPr>
          <a:xfrm>
            <a:off x="457200" y="868066"/>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643" name="Google Shape;1643;p351"/>
          <p:cNvSpPr txBox="1"/>
          <p:nvPr>
            <p:ph idx="3" type="body"/>
          </p:nvPr>
        </p:nvSpPr>
        <p:spPr>
          <a:xfrm>
            <a:off x="457200" y="1925625"/>
            <a:ext cx="4114800" cy="27609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3">
  <p:cSld name="TITLE_AND_BODY_3_3">
    <p:spTree>
      <p:nvGrpSpPr>
        <p:cNvPr id="1644" name="Shape 1644"/>
        <p:cNvGrpSpPr/>
        <p:nvPr/>
      </p:nvGrpSpPr>
      <p:grpSpPr>
        <a:xfrm>
          <a:off x="0" y="0"/>
          <a:ext cx="0" cy="0"/>
          <a:chOff x="0" y="0"/>
          <a:chExt cx="0" cy="0"/>
        </a:xfrm>
      </p:grpSpPr>
      <p:sp>
        <p:nvSpPr>
          <p:cNvPr id="1645" name="Google Shape;1645;p352"/>
          <p:cNvSpPr txBox="1"/>
          <p:nvPr>
            <p:ph idx="12" type="sldNum"/>
          </p:nvPr>
        </p:nvSpPr>
        <p:spPr>
          <a:xfrm>
            <a:off x="8572500" y="4572004"/>
            <a:ext cx="571500" cy="5715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646" name="Google Shape;1646;p352"/>
          <p:cNvSpPr txBox="1"/>
          <p:nvPr>
            <p:ph type="title"/>
          </p:nvPr>
        </p:nvSpPr>
        <p:spPr>
          <a:xfrm>
            <a:off x="571500" y="800100"/>
            <a:ext cx="3089700" cy="914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647" name="Google Shape;1647;p352"/>
          <p:cNvSpPr txBox="1"/>
          <p:nvPr>
            <p:ph idx="1" type="body"/>
          </p:nvPr>
        </p:nvSpPr>
        <p:spPr>
          <a:xfrm>
            <a:off x="571500" y="1714500"/>
            <a:ext cx="3089700" cy="28575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3">
  <p:cSld name="ONE_COLUMN_TEXT_3">
    <p:spTree>
      <p:nvGrpSpPr>
        <p:cNvPr id="1648" name="Shape 1648"/>
        <p:cNvGrpSpPr/>
        <p:nvPr/>
      </p:nvGrpSpPr>
      <p:grpSpPr>
        <a:xfrm>
          <a:off x="0" y="0"/>
          <a:ext cx="0" cy="0"/>
          <a:chOff x="0" y="0"/>
          <a:chExt cx="0" cy="0"/>
        </a:xfrm>
      </p:grpSpPr>
      <p:sp>
        <p:nvSpPr>
          <p:cNvPr id="1649" name="Google Shape;1649;p353"/>
          <p:cNvSpPr txBox="1"/>
          <p:nvPr>
            <p:ph type="title"/>
          </p:nvPr>
        </p:nvSpPr>
        <p:spPr>
          <a:xfrm>
            <a:off x="457200" y="466800"/>
            <a:ext cx="3204600" cy="9054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650" name="Google Shape;1650;p353"/>
          <p:cNvSpPr txBox="1"/>
          <p:nvPr>
            <p:ph idx="1" type="body"/>
          </p:nvPr>
        </p:nvSpPr>
        <p:spPr>
          <a:xfrm>
            <a:off x="457200" y="1371975"/>
            <a:ext cx="3204600" cy="33144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1">
    <p:spTree>
      <p:nvGrpSpPr>
        <p:cNvPr id="1651" name="Shape 1651"/>
        <p:cNvGrpSpPr/>
        <p:nvPr/>
      </p:nvGrpSpPr>
      <p:grpSpPr>
        <a:xfrm>
          <a:off x="0" y="0"/>
          <a:ext cx="0" cy="0"/>
          <a:chOff x="0" y="0"/>
          <a:chExt cx="0" cy="0"/>
        </a:xfrm>
      </p:grpSpPr>
      <p:sp>
        <p:nvSpPr>
          <p:cNvPr id="1652" name="Google Shape;1652;p354"/>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167" name="Shape 167"/>
        <p:cNvGrpSpPr/>
        <p:nvPr/>
      </p:nvGrpSpPr>
      <p:grpSpPr>
        <a:xfrm>
          <a:off x="0" y="0"/>
          <a:ext cx="0" cy="0"/>
          <a:chOff x="0" y="0"/>
          <a:chExt cx="0" cy="0"/>
        </a:xfrm>
      </p:grpSpPr>
      <p:sp>
        <p:nvSpPr>
          <p:cNvPr id="168" name="Google Shape;168;p36"/>
          <p:cNvSpPr txBox="1"/>
          <p:nvPr>
            <p:ph idx="12" type="sldNum"/>
          </p:nvPr>
        </p:nvSpPr>
        <p:spPr>
          <a:xfrm>
            <a:off x="8572500" y="4572004"/>
            <a:ext cx="571500" cy="5715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69" name="Google Shape;169;p36"/>
          <p:cNvSpPr txBox="1"/>
          <p:nvPr>
            <p:ph type="title"/>
          </p:nvPr>
        </p:nvSpPr>
        <p:spPr>
          <a:xfrm>
            <a:off x="571500" y="909025"/>
            <a:ext cx="4000500" cy="36630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chemeClr val="lt1"/>
              </a:buClr>
              <a:buSzPts val="3200"/>
              <a:buFont typeface="Poppins SemiBold"/>
              <a:buNone/>
              <a:defRPr b="0" sz="32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2">
  <p:cSld name="TITLE_1_2">
    <p:spTree>
      <p:nvGrpSpPr>
        <p:cNvPr id="1653" name="Shape 1653"/>
        <p:cNvGrpSpPr/>
        <p:nvPr/>
      </p:nvGrpSpPr>
      <p:grpSpPr>
        <a:xfrm>
          <a:off x="0" y="0"/>
          <a:ext cx="0" cy="0"/>
          <a:chOff x="0" y="0"/>
          <a:chExt cx="0" cy="0"/>
        </a:xfrm>
      </p:grpSpPr>
      <p:pic>
        <p:nvPicPr>
          <p:cNvPr id="1654" name="Google Shape;1654;p355" title="Mesh Holographic Gradients - Dark Gradient 22.png"/>
          <p:cNvPicPr preferRelativeResize="0"/>
          <p:nvPr/>
        </p:nvPicPr>
        <p:blipFill rotWithShape="1">
          <a:blip r:embed="rId2">
            <a:alphaModFix/>
          </a:blip>
          <a:srcRect b="0" l="0" r="0" t="0"/>
          <a:stretch/>
        </p:blipFill>
        <p:spPr>
          <a:xfrm rot="10800000">
            <a:off x="914401" y="514351"/>
            <a:ext cx="8229601" cy="4629148"/>
          </a:xfrm>
          <a:prstGeom prst="rect">
            <a:avLst/>
          </a:prstGeom>
          <a:noFill/>
          <a:ln>
            <a:noFill/>
          </a:ln>
        </p:spPr>
      </p:pic>
      <p:pic>
        <p:nvPicPr>
          <p:cNvPr id="1655" name="Google Shape;1655;p355"/>
          <p:cNvPicPr preferRelativeResize="0"/>
          <p:nvPr/>
        </p:nvPicPr>
        <p:blipFill rotWithShape="1">
          <a:blip r:embed="rId3">
            <a:alphaModFix/>
          </a:blip>
          <a:srcRect b="0" l="0" r="0" t="0"/>
          <a:stretch/>
        </p:blipFill>
        <p:spPr>
          <a:xfrm>
            <a:off x="457200" y="478425"/>
            <a:ext cx="284772" cy="351540"/>
          </a:xfrm>
          <a:prstGeom prst="rect">
            <a:avLst/>
          </a:prstGeom>
          <a:noFill/>
          <a:ln>
            <a:noFill/>
          </a:ln>
        </p:spPr>
      </p:pic>
      <p:sp>
        <p:nvSpPr>
          <p:cNvPr id="1656" name="Google Shape;1656;p355"/>
          <p:cNvSpPr txBox="1"/>
          <p:nvPr>
            <p:ph type="title"/>
          </p:nvPr>
        </p:nvSpPr>
        <p:spPr>
          <a:xfrm>
            <a:off x="457200" y="2632735"/>
            <a:ext cx="6862800" cy="15615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657" name="Google Shape;1657;p355"/>
          <p:cNvSpPr txBox="1"/>
          <p:nvPr>
            <p:ph idx="1" type="subTitle"/>
          </p:nvPr>
        </p:nvSpPr>
        <p:spPr>
          <a:xfrm>
            <a:off x="457200" y="4295700"/>
            <a:ext cx="6862800" cy="3906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2">
  <p:cSld name="CUSTOM_1_1">
    <p:spTree>
      <p:nvGrpSpPr>
        <p:cNvPr id="1658" name="Shape 1658"/>
        <p:cNvGrpSpPr/>
        <p:nvPr/>
      </p:nvGrpSpPr>
      <p:grpSpPr>
        <a:xfrm>
          <a:off x="0" y="0"/>
          <a:ext cx="0" cy="0"/>
          <a:chOff x="0" y="0"/>
          <a:chExt cx="0" cy="0"/>
        </a:xfrm>
      </p:grpSpPr>
      <p:sp>
        <p:nvSpPr>
          <p:cNvPr id="1659" name="Google Shape;1659;p356"/>
          <p:cNvSpPr txBox="1"/>
          <p:nvPr>
            <p:ph type="title"/>
          </p:nvPr>
        </p:nvSpPr>
        <p:spPr>
          <a:xfrm>
            <a:off x="571500" y="800100"/>
            <a:ext cx="4000500" cy="9144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660" name="Google Shape;1660;p356"/>
          <p:cNvSpPr txBox="1"/>
          <p:nvPr>
            <p:ph idx="1" type="body"/>
          </p:nvPr>
        </p:nvSpPr>
        <p:spPr>
          <a:xfrm>
            <a:off x="571500" y="1714500"/>
            <a:ext cx="4000500" cy="28575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1661" name="Google Shape;1661;p356"/>
          <p:cNvSpPr txBox="1"/>
          <p:nvPr>
            <p:ph idx="12" type="sldNum"/>
          </p:nvPr>
        </p:nvSpPr>
        <p:spPr>
          <a:xfrm>
            <a:off x="8572500" y="4572004"/>
            <a:ext cx="571500" cy="5715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p:cSld name="Title + Subtitle_3">
    <p:spTree>
      <p:nvGrpSpPr>
        <p:cNvPr id="1662" name="Shape 1662"/>
        <p:cNvGrpSpPr/>
        <p:nvPr/>
      </p:nvGrpSpPr>
      <p:grpSpPr>
        <a:xfrm>
          <a:off x="0" y="0"/>
          <a:ext cx="0" cy="0"/>
          <a:chOff x="0" y="0"/>
          <a:chExt cx="0" cy="0"/>
        </a:xfrm>
      </p:grpSpPr>
      <p:sp>
        <p:nvSpPr>
          <p:cNvPr id="1663" name="Google Shape;1663;p357"/>
          <p:cNvSpPr txBox="1"/>
          <p:nvPr>
            <p:ph idx="1" type="subTitle"/>
          </p:nvPr>
        </p:nvSpPr>
        <p:spPr>
          <a:xfrm>
            <a:off x="457200" y="457200"/>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664" name="Google Shape;1664;p357"/>
          <p:cNvSpPr txBox="1"/>
          <p:nvPr>
            <p:ph type="title"/>
          </p:nvPr>
        </p:nvSpPr>
        <p:spPr>
          <a:xfrm>
            <a:off x="457200" y="868066"/>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7">
    <p:spTree>
      <p:nvGrpSpPr>
        <p:cNvPr id="1665" name="Shape 1665"/>
        <p:cNvGrpSpPr/>
        <p:nvPr/>
      </p:nvGrpSpPr>
      <p:grpSpPr>
        <a:xfrm>
          <a:off x="0" y="0"/>
          <a:ext cx="0" cy="0"/>
          <a:chOff x="0" y="0"/>
          <a:chExt cx="0" cy="0"/>
        </a:xfrm>
      </p:grpSpPr>
      <p:sp>
        <p:nvSpPr>
          <p:cNvPr id="1666" name="Google Shape;1666;p358"/>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67" name="Google Shape;1667;p358"/>
          <p:cNvSpPr txBox="1"/>
          <p:nvPr>
            <p:ph idx="1" type="body"/>
          </p:nvPr>
        </p:nvSpPr>
        <p:spPr>
          <a:xfrm>
            <a:off x="457200" y="1371975"/>
            <a:ext cx="4105200" cy="33144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1">
  <p:cSld name="Chapter title and two columns_1">
    <p:spTree>
      <p:nvGrpSpPr>
        <p:cNvPr id="1668" name="Shape 1668"/>
        <p:cNvGrpSpPr/>
        <p:nvPr/>
      </p:nvGrpSpPr>
      <p:grpSpPr>
        <a:xfrm>
          <a:off x="0" y="0"/>
          <a:ext cx="0" cy="0"/>
          <a:chOff x="0" y="0"/>
          <a:chExt cx="0" cy="0"/>
        </a:xfrm>
      </p:grpSpPr>
      <p:sp>
        <p:nvSpPr>
          <p:cNvPr id="1669" name="Google Shape;1669;p359"/>
          <p:cNvSpPr txBox="1"/>
          <p:nvPr>
            <p:ph type="title"/>
          </p:nvPr>
        </p:nvSpPr>
        <p:spPr>
          <a:xfrm>
            <a:off x="457200" y="1373018"/>
            <a:ext cx="3661500" cy="552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670" name="Google Shape;1670;p359"/>
          <p:cNvSpPr txBox="1"/>
          <p:nvPr>
            <p:ph idx="1" type="body"/>
          </p:nvPr>
        </p:nvSpPr>
        <p:spPr>
          <a:xfrm>
            <a:off x="457200" y="1925618"/>
            <a:ext cx="3661500" cy="2806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671" name="Google Shape;1671;p359"/>
          <p:cNvSpPr txBox="1"/>
          <p:nvPr>
            <p:ph idx="2" type="title"/>
          </p:nvPr>
        </p:nvSpPr>
        <p:spPr>
          <a:xfrm>
            <a:off x="457200" y="411477"/>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672" name="Google Shape;1672;p359"/>
          <p:cNvSpPr txBox="1"/>
          <p:nvPr>
            <p:ph idx="3" type="title"/>
          </p:nvPr>
        </p:nvSpPr>
        <p:spPr>
          <a:xfrm>
            <a:off x="4561700" y="1373018"/>
            <a:ext cx="3661500" cy="552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673" name="Google Shape;1673;p359"/>
          <p:cNvSpPr txBox="1"/>
          <p:nvPr>
            <p:ph idx="4" type="body"/>
          </p:nvPr>
        </p:nvSpPr>
        <p:spPr>
          <a:xfrm>
            <a:off x="4561700" y="1925618"/>
            <a:ext cx="3661500" cy="2806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1">
  <p:cSld name="TITLE_ONLY_6_1">
    <p:spTree>
      <p:nvGrpSpPr>
        <p:cNvPr id="1674" name="Shape 1674"/>
        <p:cNvGrpSpPr/>
        <p:nvPr/>
      </p:nvGrpSpPr>
      <p:grpSpPr>
        <a:xfrm>
          <a:off x="0" y="0"/>
          <a:ext cx="0" cy="0"/>
          <a:chOff x="0" y="0"/>
          <a:chExt cx="0" cy="0"/>
        </a:xfrm>
      </p:grpSpPr>
      <p:sp>
        <p:nvSpPr>
          <p:cNvPr id="1675" name="Google Shape;1675;p360"/>
          <p:cNvSpPr txBox="1"/>
          <p:nvPr>
            <p:ph type="title"/>
          </p:nvPr>
        </p:nvSpPr>
        <p:spPr>
          <a:xfrm>
            <a:off x="457200" y="411477"/>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1">
  <p:cSld name="TITLE_ONLY_7_1">
    <p:spTree>
      <p:nvGrpSpPr>
        <p:cNvPr id="1676" name="Shape 1676"/>
        <p:cNvGrpSpPr/>
        <p:nvPr/>
      </p:nvGrpSpPr>
      <p:grpSpPr>
        <a:xfrm>
          <a:off x="0" y="0"/>
          <a:ext cx="0" cy="0"/>
          <a:chOff x="0" y="0"/>
          <a:chExt cx="0" cy="0"/>
        </a:xfrm>
      </p:grpSpPr>
      <p:sp>
        <p:nvSpPr>
          <p:cNvPr id="1677" name="Google Shape;1677;p361"/>
          <p:cNvSpPr txBox="1"/>
          <p:nvPr>
            <p:ph type="title"/>
          </p:nvPr>
        </p:nvSpPr>
        <p:spPr>
          <a:xfrm>
            <a:off x="457200" y="411477"/>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1">
  <p:cSld name="Title + Subtitle_1_1">
    <p:spTree>
      <p:nvGrpSpPr>
        <p:cNvPr id="1678" name="Shape 1678"/>
        <p:cNvGrpSpPr/>
        <p:nvPr/>
      </p:nvGrpSpPr>
      <p:grpSpPr>
        <a:xfrm>
          <a:off x="0" y="0"/>
          <a:ext cx="0" cy="0"/>
          <a:chOff x="0" y="0"/>
          <a:chExt cx="0" cy="0"/>
        </a:xfrm>
      </p:grpSpPr>
      <p:sp>
        <p:nvSpPr>
          <p:cNvPr id="1679" name="Google Shape;1679;p362"/>
          <p:cNvSpPr txBox="1"/>
          <p:nvPr>
            <p:ph idx="1" type="subTitle"/>
          </p:nvPr>
        </p:nvSpPr>
        <p:spPr>
          <a:xfrm>
            <a:off x="457200" y="411457"/>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680" name="Google Shape;1680;p362"/>
          <p:cNvSpPr txBox="1"/>
          <p:nvPr>
            <p:ph type="title"/>
          </p:nvPr>
        </p:nvSpPr>
        <p:spPr>
          <a:xfrm>
            <a:off x="457200" y="802156"/>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2">
    <p:spTree>
      <p:nvGrpSpPr>
        <p:cNvPr id="1681" name="Shape 1681"/>
        <p:cNvGrpSpPr/>
        <p:nvPr/>
      </p:nvGrpSpPr>
      <p:grpSpPr>
        <a:xfrm>
          <a:off x="0" y="0"/>
          <a:ext cx="0" cy="0"/>
          <a:chOff x="0" y="0"/>
          <a:chExt cx="0" cy="0"/>
        </a:xfrm>
      </p:grpSpPr>
      <p:sp>
        <p:nvSpPr>
          <p:cNvPr id="1682" name="Google Shape;1682;p363"/>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1">
  <p:cSld name="Cover without logo 2_1_1_1">
    <p:bg>
      <p:bgPr>
        <a:solidFill>
          <a:srgbClr val="07182C"/>
        </a:solidFill>
      </p:bgPr>
    </p:bg>
    <p:spTree>
      <p:nvGrpSpPr>
        <p:cNvPr id="1683" name="Shape 1683"/>
        <p:cNvGrpSpPr/>
        <p:nvPr/>
      </p:nvGrpSpPr>
      <p:grpSpPr>
        <a:xfrm>
          <a:off x="0" y="0"/>
          <a:ext cx="0" cy="0"/>
          <a:chOff x="0" y="0"/>
          <a:chExt cx="0" cy="0"/>
        </a:xfrm>
      </p:grpSpPr>
      <p:pic>
        <p:nvPicPr>
          <p:cNvPr id="1684" name="Google Shape;1684;p364" title="Mesh Holographic Gradients - Dark Gradient 22.png"/>
          <p:cNvPicPr preferRelativeResize="0"/>
          <p:nvPr/>
        </p:nvPicPr>
        <p:blipFill rotWithShape="1">
          <a:blip r:embed="rId2">
            <a:alphaModFix/>
          </a:blip>
          <a:srcRect b="0" l="0" r="10176" t="0"/>
          <a:stretch/>
        </p:blipFill>
        <p:spPr>
          <a:xfrm flipH="1" rot="10800000">
            <a:off x="0" y="503109"/>
            <a:ext cx="8233062" cy="4640391"/>
          </a:xfrm>
          <a:prstGeom prst="rect">
            <a:avLst/>
          </a:prstGeom>
          <a:noFill/>
          <a:ln>
            <a:noFill/>
          </a:ln>
        </p:spPr>
      </p:pic>
      <p:pic>
        <p:nvPicPr>
          <p:cNvPr id="1685" name="Google Shape;1685;p364"/>
          <p:cNvPicPr preferRelativeResize="0"/>
          <p:nvPr/>
        </p:nvPicPr>
        <p:blipFill rotWithShape="1">
          <a:blip r:embed="rId3">
            <a:alphaModFix/>
          </a:blip>
          <a:srcRect b="0" l="0" r="0" t="0"/>
          <a:stretch/>
        </p:blipFill>
        <p:spPr>
          <a:xfrm>
            <a:off x="457200" y="4295700"/>
            <a:ext cx="256294" cy="316386"/>
          </a:xfrm>
          <a:prstGeom prst="rect">
            <a:avLst/>
          </a:prstGeom>
          <a:noFill/>
          <a:ln>
            <a:noFill/>
          </a:ln>
        </p:spPr>
      </p:pic>
      <p:sp>
        <p:nvSpPr>
          <p:cNvPr id="1686" name="Google Shape;1686;p364"/>
          <p:cNvSpPr/>
          <p:nvPr/>
        </p:nvSpPr>
        <p:spPr>
          <a:xfrm>
            <a:off x="984762" y="4389450"/>
            <a:ext cx="203100" cy="2031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1687" name="Google Shape;1687;p364"/>
          <p:cNvSpPr txBox="1"/>
          <p:nvPr>
            <p:ph type="title"/>
          </p:nvPr>
        </p:nvSpPr>
        <p:spPr>
          <a:xfrm>
            <a:off x="457200" y="411480"/>
            <a:ext cx="5010300" cy="12390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688" name="Google Shape;1688;p364"/>
          <p:cNvSpPr txBox="1"/>
          <p:nvPr>
            <p:ph idx="1" type="subTitle"/>
          </p:nvPr>
        </p:nvSpPr>
        <p:spPr>
          <a:xfrm>
            <a:off x="457200" y="1650510"/>
            <a:ext cx="5010300" cy="3906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1689" name="Google Shape;1689;p364"/>
          <p:cNvSpPr txBox="1"/>
          <p:nvPr>
            <p:ph idx="2" type="subTitle"/>
          </p:nvPr>
        </p:nvSpPr>
        <p:spPr>
          <a:xfrm>
            <a:off x="3676500" y="4341323"/>
            <a:ext cx="5010300" cy="3906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TITLE_2">
    <p:bg>
      <p:bgPr>
        <a:solidFill>
          <a:schemeClr val="lt2"/>
        </a:solidFill>
      </p:bgPr>
    </p:bg>
    <p:spTree>
      <p:nvGrpSpPr>
        <p:cNvPr id="170" name="Shape 170"/>
        <p:cNvGrpSpPr/>
        <p:nvPr/>
      </p:nvGrpSpPr>
      <p:grpSpPr>
        <a:xfrm>
          <a:off x="0" y="0"/>
          <a:ext cx="0" cy="0"/>
          <a:chOff x="0" y="0"/>
          <a:chExt cx="0" cy="0"/>
        </a:xfrm>
      </p:grpSpPr>
      <p:sp>
        <p:nvSpPr>
          <p:cNvPr id="171" name="Google Shape;171;p37"/>
          <p:cNvSpPr txBox="1"/>
          <p:nvPr>
            <p:ph type="ctrTitle"/>
          </p:nvPr>
        </p:nvSpPr>
        <p:spPr>
          <a:xfrm>
            <a:off x="1371550" y="2105100"/>
            <a:ext cx="6400800" cy="1253700"/>
          </a:xfrm>
          <a:prstGeom prst="rect">
            <a:avLst/>
          </a:prstGeom>
        </p:spPr>
        <p:txBody>
          <a:bodyPr anchorCtr="0" anchor="ctr" bIns="0" lIns="0" spcFirstLastPara="1" rIns="0" wrap="square" tIns="0">
            <a:spAutoFit/>
          </a:bodyPr>
          <a:lstStyle>
            <a:lvl1pPr lvl="0">
              <a:lnSpc>
                <a:spcPct val="100000"/>
              </a:lnSpc>
              <a:spcBef>
                <a:spcPts val="1000"/>
              </a:spcBef>
              <a:spcAft>
                <a:spcPts val="0"/>
              </a:spcAft>
              <a:buClr>
                <a:schemeClr val="lt1"/>
              </a:buClr>
              <a:buSzPts val="4000"/>
              <a:buNone/>
              <a:defRPr b="1" sz="4000">
                <a:solidFill>
                  <a:schemeClr val="lt1"/>
                </a:solidFill>
              </a:defRPr>
            </a:lvl1pPr>
            <a:lvl2pPr lvl="1">
              <a:lnSpc>
                <a:spcPct val="100000"/>
              </a:lnSpc>
              <a:spcBef>
                <a:spcPts val="0"/>
              </a:spcBef>
              <a:spcAft>
                <a:spcPts val="0"/>
              </a:spcAft>
              <a:buClr>
                <a:schemeClr val="lt1"/>
              </a:buClr>
              <a:buSzPts val="4000"/>
              <a:buNone/>
              <a:defRPr sz="4000">
                <a:solidFill>
                  <a:schemeClr val="lt1"/>
                </a:solidFill>
              </a:defRPr>
            </a:lvl2pPr>
            <a:lvl3pPr lvl="2">
              <a:lnSpc>
                <a:spcPct val="100000"/>
              </a:lnSpc>
              <a:spcBef>
                <a:spcPts val="0"/>
              </a:spcBef>
              <a:spcAft>
                <a:spcPts val="0"/>
              </a:spcAft>
              <a:buClr>
                <a:schemeClr val="lt1"/>
              </a:buClr>
              <a:buSzPts val="4000"/>
              <a:buNone/>
              <a:defRPr sz="4000">
                <a:solidFill>
                  <a:schemeClr val="lt1"/>
                </a:solidFill>
              </a:defRPr>
            </a:lvl3pPr>
            <a:lvl4pPr lvl="3">
              <a:lnSpc>
                <a:spcPct val="100000"/>
              </a:lnSpc>
              <a:spcBef>
                <a:spcPts val="0"/>
              </a:spcBef>
              <a:spcAft>
                <a:spcPts val="0"/>
              </a:spcAft>
              <a:buClr>
                <a:schemeClr val="lt1"/>
              </a:buClr>
              <a:buSzPts val="4000"/>
              <a:buNone/>
              <a:defRPr sz="4000">
                <a:solidFill>
                  <a:schemeClr val="lt1"/>
                </a:solidFill>
              </a:defRPr>
            </a:lvl4pPr>
            <a:lvl5pPr lvl="4">
              <a:lnSpc>
                <a:spcPct val="100000"/>
              </a:lnSpc>
              <a:spcBef>
                <a:spcPts val="0"/>
              </a:spcBef>
              <a:spcAft>
                <a:spcPts val="0"/>
              </a:spcAft>
              <a:buClr>
                <a:schemeClr val="lt1"/>
              </a:buClr>
              <a:buSzPts val="4000"/>
              <a:buNone/>
              <a:defRPr sz="4000">
                <a:solidFill>
                  <a:schemeClr val="lt1"/>
                </a:solidFill>
              </a:defRPr>
            </a:lvl5pPr>
            <a:lvl6pPr lvl="5">
              <a:lnSpc>
                <a:spcPct val="100000"/>
              </a:lnSpc>
              <a:spcBef>
                <a:spcPts val="0"/>
              </a:spcBef>
              <a:spcAft>
                <a:spcPts val="0"/>
              </a:spcAft>
              <a:buClr>
                <a:schemeClr val="lt1"/>
              </a:buClr>
              <a:buSzPts val="4000"/>
              <a:buNone/>
              <a:defRPr sz="4000">
                <a:solidFill>
                  <a:schemeClr val="lt1"/>
                </a:solidFill>
              </a:defRPr>
            </a:lvl6pPr>
            <a:lvl7pPr lvl="6">
              <a:lnSpc>
                <a:spcPct val="100000"/>
              </a:lnSpc>
              <a:spcBef>
                <a:spcPts val="0"/>
              </a:spcBef>
              <a:spcAft>
                <a:spcPts val="0"/>
              </a:spcAft>
              <a:buClr>
                <a:schemeClr val="lt1"/>
              </a:buClr>
              <a:buSzPts val="4000"/>
              <a:buNone/>
              <a:defRPr sz="4000">
                <a:solidFill>
                  <a:schemeClr val="lt1"/>
                </a:solidFill>
              </a:defRPr>
            </a:lvl7pPr>
            <a:lvl8pPr lvl="7">
              <a:lnSpc>
                <a:spcPct val="100000"/>
              </a:lnSpc>
              <a:spcBef>
                <a:spcPts val="0"/>
              </a:spcBef>
              <a:spcAft>
                <a:spcPts val="0"/>
              </a:spcAft>
              <a:buClr>
                <a:schemeClr val="lt1"/>
              </a:buClr>
              <a:buSzPts val="4000"/>
              <a:buNone/>
              <a:defRPr sz="4000">
                <a:solidFill>
                  <a:schemeClr val="lt1"/>
                </a:solidFill>
              </a:defRPr>
            </a:lvl8pPr>
            <a:lvl9pPr lvl="8">
              <a:lnSpc>
                <a:spcPct val="100000"/>
              </a:lnSpc>
              <a:spcBef>
                <a:spcPts val="0"/>
              </a:spcBef>
              <a:spcAft>
                <a:spcPts val="0"/>
              </a:spcAft>
              <a:buClr>
                <a:schemeClr val="lt1"/>
              </a:buClr>
              <a:buSzPts val="4000"/>
              <a:buNone/>
              <a:defRPr sz="4000">
                <a:solidFill>
                  <a:schemeClr val="lt1"/>
                </a:solidFill>
              </a:defRPr>
            </a:lvl9pPr>
          </a:lstStyle>
          <a:p/>
        </p:txBody>
      </p:sp>
      <p:sp>
        <p:nvSpPr>
          <p:cNvPr id="172" name="Google Shape;172;p37"/>
          <p:cNvSpPr txBox="1"/>
          <p:nvPr>
            <p:ph idx="1" type="subTitle"/>
          </p:nvPr>
        </p:nvSpPr>
        <p:spPr>
          <a:xfrm>
            <a:off x="1371600" y="1714500"/>
            <a:ext cx="6400800" cy="390600"/>
          </a:xfrm>
          <a:prstGeom prst="rect">
            <a:avLst/>
          </a:prstGeom>
        </p:spPr>
        <p:txBody>
          <a:bodyPr anchorCtr="0" anchor="ctr" bIns="0" lIns="0" spcFirstLastPara="1" rIns="0" wrap="square" tIns="0">
            <a:spAutoFit/>
          </a:bodyPr>
          <a:lstStyle>
            <a:lvl1pPr lvl="0">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1pPr>
            <a:lvl2pPr lvl="1">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2pPr>
            <a:lvl3pPr lvl="2">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3pPr>
            <a:lvl4pPr lvl="3">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4pPr>
            <a:lvl5pPr lvl="4">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5pPr>
            <a:lvl6pPr lvl="5">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6pPr>
            <a:lvl7pPr lvl="6">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7pPr>
            <a:lvl8pPr lvl="7">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8pPr>
            <a:lvl9pPr lvl="8">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9pPr>
          </a:lstStyle>
          <a:p/>
        </p:txBody>
      </p:sp>
      <p:sp>
        <p:nvSpPr>
          <p:cNvPr id="173" name="Google Shape;173;p37"/>
          <p:cNvSpPr txBox="1"/>
          <p:nvPr>
            <p:ph idx="12" type="sldNum"/>
          </p:nvPr>
        </p:nvSpPr>
        <p:spPr>
          <a:xfrm>
            <a:off x="8572500" y="4572004"/>
            <a:ext cx="571500" cy="5715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174" name="Google Shape;174;p37"/>
          <p:cNvPicPr preferRelativeResize="0"/>
          <p:nvPr/>
        </p:nvPicPr>
        <p:blipFill rotWithShape="1">
          <a:blip r:embed="rId2">
            <a:alphaModFix/>
          </a:blip>
          <a:srcRect b="0" l="0" r="83757" t="0"/>
          <a:stretch/>
        </p:blipFill>
        <p:spPr>
          <a:xfrm>
            <a:off x="8349849" y="571500"/>
            <a:ext cx="222649" cy="237100"/>
          </a:xfrm>
          <a:prstGeom prst="rect">
            <a:avLst/>
          </a:prstGeom>
          <a:noFill/>
          <a:ln>
            <a:noFill/>
          </a:ln>
        </p:spPr>
      </p:pic>
    </p:spTree>
  </p:cSld>
  <p:clrMapOvr>
    <a:masterClrMapping/>
  </p:clrMapOvr>
  <p:extLst>
    <p:ext uri="{DCECCB84-F9BA-43D5-87BE-67443E8EF086}">
      <p15:sldGuideLst>
        <p15:guide id="1" pos="864">
          <p15:clr>
            <a:srgbClr val="E46962"/>
          </p15:clr>
        </p15:guide>
        <p15:guide id="2" pos="4896">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p:cSld name="TITLE_AND_BODY_2">
    <p:spTree>
      <p:nvGrpSpPr>
        <p:cNvPr id="175" name="Shape 175"/>
        <p:cNvGrpSpPr/>
        <p:nvPr/>
      </p:nvGrpSpPr>
      <p:grpSpPr>
        <a:xfrm>
          <a:off x="0" y="0"/>
          <a:ext cx="0" cy="0"/>
          <a:chOff x="0" y="0"/>
          <a:chExt cx="0" cy="0"/>
        </a:xfrm>
      </p:grpSpPr>
      <p:sp>
        <p:nvSpPr>
          <p:cNvPr id="176" name="Google Shape;176;p38"/>
          <p:cNvSpPr txBox="1"/>
          <p:nvPr>
            <p:ph idx="12" type="sldNum"/>
          </p:nvPr>
        </p:nvSpPr>
        <p:spPr>
          <a:xfrm>
            <a:off x="8572500" y="4572004"/>
            <a:ext cx="571500" cy="5715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77" name="Google Shape;177;p38"/>
          <p:cNvSpPr txBox="1"/>
          <p:nvPr>
            <p:ph type="title"/>
          </p:nvPr>
        </p:nvSpPr>
        <p:spPr>
          <a:xfrm>
            <a:off x="571500" y="800100"/>
            <a:ext cx="3089700" cy="9144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78" name="Google Shape;178;p38"/>
          <p:cNvSpPr txBox="1"/>
          <p:nvPr>
            <p:ph idx="1" type="body"/>
          </p:nvPr>
        </p:nvSpPr>
        <p:spPr>
          <a:xfrm>
            <a:off x="571500" y="1714500"/>
            <a:ext cx="3089700" cy="28575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9" name="Shape 179"/>
        <p:cNvGrpSpPr/>
        <p:nvPr/>
      </p:nvGrpSpPr>
      <p:grpSpPr>
        <a:xfrm>
          <a:off x="0" y="0"/>
          <a:ext cx="0" cy="0"/>
          <a:chOff x="0" y="0"/>
          <a:chExt cx="0" cy="0"/>
        </a:xfrm>
      </p:grpSpPr>
      <p:sp>
        <p:nvSpPr>
          <p:cNvPr id="180" name="Google Shape;180;p39"/>
          <p:cNvSpPr txBox="1"/>
          <p:nvPr>
            <p:ph idx="12" type="sldNum"/>
          </p:nvPr>
        </p:nvSpPr>
        <p:spPr>
          <a:xfrm>
            <a:off x="8572500" y="4572004"/>
            <a:ext cx="571500" cy="5715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1" name="Google Shape;181;p39"/>
          <p:cNvSpPr txBox="1"/>
          <p:nvPr>
            <p:ph type="title"/>
          </p:nvPr>
        </p:nvSpPr>
        <p:spPr>
          <a:xfrm>
            <a:off x="571500" y="800100"/>
            <a:ext cx="8001000" cy="9144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TITLE_AND_BODY_1_1_1">
    <p:spTree>
      <p:nvGrpSpPr>
        <p:cNvPr id="182" name="Shape 182"/>
        <p:cNvGrpSpPr/>
        <p:nvPr/>
      </p:nvGrpSpPr>
      <p:grpSpPr>
        <a:xfrm>
          <a:off x="0" y="0"/>
          <a:ext cx="0" cy="0"/>
          <a:chOff x="0" y="0"/>
          <a:chExt cx="0" cy="0"/>
        </a:xfrm>
      </p:grpSpPr>
      <p:sp>
        <p:nvSpPr>
          <p:cNvPr id="183" name="Google Shape;183;p40"/>
          <p:cNvSpPr txBox="1"/>
          <p:nvPr>
            <p:ph idx="12" type="sldNum"/>
          </p:nvPr>
        </p:nvSpPr>
        <p:spPr>
          <a:xfrm>
            <a:off x="8572500" y="4572004"/>
            <a:ext cx="571500" cy="5715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4" name="Google Shape;184;p40"/>
          <p:cNvSpPr txBox="1"/>
          <p:nvPr>
            <p:ph type="title"/>
          </p:nvPr>
        </p:nvSpPr>
        <p:spPr>
          <a:xfrm>
            <a:off x="571500" y="800105"/>
            <a:ext cx="4000500" cy="9144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5" name="Google Shape;185;p40"/>
          <p:cNvSpPr txBox="1"/>
          <p:nvPr>
            <p:ph idx="1" type="body"/>
          </p:nvPr>
        </p:nvSpPr>
        <p:spPr>
          <a:xfrm>
            <a:off x="571500" y="2166225"/>
            <a:ext cx="3093000" cy="24057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6" name="Google Shape;186;p40"/>
          <p:cNvSpPr txBox="1"/>
          <p:nvPr>
            <p:ph idx="2" type="body"/>
          </p:nvPr>
        </p:nvSpPr>
        <p:spPr>
          <a:xfrm>
            <a:off x="4572000" y="2166225"/>
            <a:ext cx="3093000" cy="24057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7" name="Google Shape;187;p40"/>
          <p:cNvSpPr txBox="1"/>
          <p:nvPr>
            <p:ph idx="3" type="subTitle"/>
          </p:nvPr>
        </p:nvSpPr>
        <p:spPr>
          <a:xfrm>
            <a:off x="571500" y="1714500"/>
            <a:ext cx="3093000" cy="3588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88" name="Google Shape;188;p40"/>
          <p:cNvSpPr txBox="1"/>
          <p:nvPr>
            <p:ph idx="4" type="subTitle"/>
          </p:nvPr>
        </p:nvSpPr>
        <p:spPr>
          <a:xfrm>
            <a:off x="4572000" y="1714500"/>
            <a:ext cx="3093000" cy="3588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23" name="Shape 23"/>
        <p:cNvGrpSpPr/>
        <p:nvPr/>
      </p:nvGrpSpPr>
      <p:grpSpPr>
        <a:xfrm>
          <a:off x="0" y="0"/>
          <a:ext cx="0" cy="0"/>
          <a:chOff x="0" y="0"/>
          <a:chExt cx="0" cy="0"/>
        </a:xfrm>
      </p:grpSpPr>
      <p:grpSp>
        <p:nvGrpSpPr>
          <p:cNvPr id="24" name="Google Shape;24;p5"/>
          <p:cNvGrpSpPr/>
          <p:nvPr/>
        </p:nvGrpSpPr>
        <p:grpSpPr>
          <a:xfrm>
            <a:off x="0" y="-1"/>
            <a:ext cx="9144000" cy="5143504"/>
            <a:chOff x="0" y="-2"/>
            <a:chExt cx="12192000" cy="6858005"/>
          </a:xfrm>
        </p:grpSpPr>
        <p:pic>
          <p:nvPicPr>
            <p:cNvPr id="25" name="Google Shape;25;p5" title="Break.png"/>
            <p:cNvPicPr preferRelativeResize="0"/>
            <p:nvPr/>
          </p:nvPicPr>
          <p:blipFill rotWithShape="1">
            <a:blip r:embed="rId2">
              <a:alphaModFix/>
            </a:blip>
            <a:srcRect b="0" l="0" r="0" t="0"/>
            <a:stretch/>
          </p:blipFill>
          <p:spPr>
            <a:xfrm>
              <a:off x="0" y="-2"/>
              <a:ext cx="12192000" cy="6858005"/>
            </a:xfrm>
            <a:prstGeom prst="rect">
              <a:avLst/>
            </a:prstGeom>
            <a:noFill/>
            <a:ln>
              <a:noFill/>
            </a:ln>
          </p:spPr>
        </p:pic>
        <p:pic>
          <p:nvPicPr>
            <p:cNvPr id="26" name="Google Shape;26;p5" title="Shapes01.png"/>
            <p:cNvPicPr preferRelativeResize="0"/>
            <p:nvPr/>
          </p:nvPicPr>
          <p:blipFill rotWithShape="1">
            <a:blip r:embed="rId3">
              <a:alphaModFix amt="64000"/>
            </a:blip>
            <a:srcRect b="0" l="0" r="0" t="0"/>
            <a:stretch/>
          </p:blipFill>
          <p:spPr>
            <a:xfrm>
              <a:off x="0" y="0"/>
              <a:ext cx="12192000" cy="6858000"/>
            </a:xfrm>
            <a:prstGeom prst="rect">
              <a:avLst/>
            </a:prstGeom>
            <a:noFill/>
            <a:ln>
              <a:noFill/>
            </a:ln>
          </p:spPr>
        </p:pic>
      </p:grpSp>
      <p:sp>
        <p:nvSpPr>
          <p:cNvPr id="27" name="Google Shape;27;p5"/>
          <p:cNvSpPr txBox="1"/>
          <p:nvPr/>
        </p:nvSpPr>
        <p:spPr>
          <a:xfrm>
            <a:off x="1367072" y="1872675"/>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28" name="Google Shape;28;p5"/>
          <p:cNvPicPr preferRelativeResize="0"/>
          <p:nvPr/>
        </p:nvPicPr>
        <p:blipFill rotWithShape="1">
          <a:blip r:embed="rId4">
            <a:alphaModFix/>
          </a:blip>
          <a:srcRect b="0" l="0" r="0" t="0"/>
          <a:stretch/>
        </p:blipFill>
        <p:spPr>
          <a:xfrm>
            <a:off x="1367087" y="2687763"/>
            <a:ext cx="277007" cy="276975"/>
          </a:xfrm>
          <a:prstGeom prst="rect">
            <a:avLst/>
          </a:prstGeom>
          <a:noFill/>
          <a:ln>
            <a:noFill/>
          </a:ln>
        </p:spPr>
      </p:pic>
      <p:sp>
        <p:nvSpPr>
          <p:cNvPr id="29" name="Google Shape;29;p5"/>
          <p:cNvSpPr txBox="1"/>
          <p:nvPr>
            <p:ph idx="1" type="body"/>
          </p:nvPr>
        </p:nvSpPr>
        <p:spPr>
          <a:xfrm>
            <a:off x="1810375" y="2610700"/>
            <a:ext cx="5043000" cy="431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CUSTOM_7">
    <p:spTree>
      <p:nvGrpSpPr>
        <p:cNvPr id="189" name="Shape 189"/>
        <p:cNvGrpSpPr/>
        <p:nvPr/>
      </p:nvGrpSpPr>
      <p:grpSpPr>
        <a:xfrm>
          <a:off x="0" y="0"/>
          <a:ext cx="0" cy="0"/>
          <a:chOff x="0" y="0"/>
          <a:chExt cx="0" cy="0"/>
        </a:xfrm>
      </p:grpSpPr>
      <p:sp>
        <p:nvSpPr>
          <p:cNvPr id="190" name="Google Shape;190;p41"/>
          <p:cNvSpPr txBox="1"/>
          <p:nvPr>
            <p:ph idx="1" type="subTitle"/>
          </p:nvPr>
        </p:nvSpPr>
        <p:spPr>
          <a:xfrm>
            <a:off x="571500" y="4262700"/>
            <a:ext cx="3259200" cy="309300"/>
          </a:xfrm>
          <a:prstGeom prst="rect">
            <a:avLst/>
          </a:prstGeom>
          <a:solidFill>
            <a:schemeClr val="accent6"/>
          </a:solidFill>
        </p:spPr>
        <p:txBody>
          <a:bodyPr anchorCtr="0" anchor="ctr" bIns="91425" lIns="91425" spcFirstLastPara="1" rIns="91425" wrap="square" tIns="91425">
            <a:spAutoFit/>
          </a:bodyPr>
          <a:lstStyle>
            <a:lvl1pPr lvl="0">
              <a:spcBef>
                <a:spcPts val="0"/>
              </a:spcBef>
              <a:spcAft>
                <a:spcPts val="0"/>
              </a:spcAft>
              <a:buSzPts val="14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1" name="Google Shape;191;p41"/>
          <p:cNvSpPr txBox="1"/>
          <p:nvPr>
            <p:ph type="title"/>
          </p:nvPr>
        </p:nvSpPr>
        <p:spPr>
          <a:xfrm>
            <a:off x="571500" y="800100"/>
            <a:ext cx="4000500" cy="9144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2" name="Google Shape;192;p41"/>
          <p:cNvSpPr txBox="1"/>
          <p:nvPr>
            <p:ph idx="12" type="sldNum"/>
          </p:nvPr>
        </p:nvSpPr>
        <p:spPr>
          <a:xfrm>
            <a:off x="8572500" y="4572004"/>
            <a:ext cx="571500" cy="5715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guide id="2" pos="576">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CUSTOM_8_1">
    <p:spTree>
      <p:nvGrpSpPr>
        <p:cNvPr id="193" name="Shape 193"/>
        <p:cNvGrpSpPr/>
        <p:nvPr/>
      </p:nvGrpSpPr>
      <p:grpSpPr>
        <a:xfrm>
          <a:off x="0" y="0"/>
          <a:ext cx="0" cy="0"/>
          <a:chOff x="0" y="0"/>
          <a:chExt cx="0" cy="0"/>
        </a:xfrm>
      </p:grpSpPr>
      <p:sp>
        <p:nvSpPr>
          <p:cNvPr id="194" name="Google Shape;194;p42"/>
          <p:cNvSpPr txBox="1"/>
          <p:nvPr>
            <p:ph type="title"/>
          </p:nvPr>
        </p:nvSpPr>
        <p:spPr>
          <a:xfrm>
            <a:off x="5139900" y="1823725"/>
            <a:ext cx="3089700" cy="17433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400"/>
              <a:buFont typeface="Poppins SemiBold"/>
              <a:buNone/>
              <a:defRPr b="0" sz="14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p:txBody>
      </p:sp>
      <p:sp>
        <p:nvSpPr>
          <p:cNvPr id="195" name="Google Shape;195;p42"/>
          <p:cNvSpPr txBox="1"/>
          <p:nvPr>
            <p:ph idx="2" type="title"/>
          </p:nvPr>
        </p:nvSpPr>
        <p:spPr>
          <a:xfrm>
            <a:off x="571500" y="800100"/>
            <a:ext cx="3089700" cy="9144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96" name="Google Shape;196;p42"/>
          <p:cNvSpPr txBox="1"/>
          <p:nvPr>
            <p:ph idx="1" type="body"/>
          </p:nvPr>
        </p:nvSpPr>
        <p:spPr>
          <a:xfrm>
            <a:off x="571500" y="1714500"/>
            <a:ext cx="3089700" cy="28575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197" name="Google Shape;197;p42"/>
          <p:cNvSpPr txBox="1"/>
          <p:nvPr>
            <p:ph idx="3" type="title"/>
          </p:nvPr>
        </p:nvSpPr>
        <p:spPr>
          <a:xfrm>
            <a:off x="5139900" y="4108200"/>
            <a:ext cx="3089700" cy="2319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000"/>
              <a:buFont typeface="Poppins SemiBold"/>
              <a:buNone/>
              <a:defRPr b="0" sz="10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198" name="Google Shape;198;p42"/>
          <p:cNvSpPr txBox="1"/>
          <p:nvPr>
            <p:ph idx="4" type="body"/>
          </p:nvPr>
        </p:nvSpPr>
        <p:spPr>
          <a:xfrm>
            <a:off x="5139900" y="4340100"/>
            <a:ext cx="3089700" cy="2319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Clr>
                <a:schemeClr val="lt1"/>
              </a:buClr>
              <a:buSzPts val="1000"/>
              <a:buFont typeface="Lato"/>
              <a:buChar char="●"/>
              <a:defRPr sz="1000">
                <a:solidFill>
                  <a:schemeClr val="lt1"/>
                </a:solidFill>
                <a:latin typeface="Lato"/>
                <a:ea typeface="Lato"/>
                <a:cs typeface="Lato"/>
                <a:sym typeface="Lato"/>
              </a:defRPr>
            </a:lvl1pPr>
            <a:lvl2pPr indent="-292100" lvl="1" marL="914400">
              <a:lnSpc>
                <a:spcPct val="115000"/>
              </a:lnSpc>
              <a:spcBef>
                <a:spcPts val="1000"/>
              </a:spcBef>
              <a:spcAft>
                <a:spcPts val="0"/>
              </a:spcAft>
              <a:buClr>
                <a:schemeClr val="lt1"/>
              </a:buClr>
              <a:buSzPts val="1000"/>
              <a:buFont typeface="Lato"/>
              <a:buChar char="○"/>
              <a:defRPr sz="1000">
                <a:solidFill>
                  <a:schemeClr val="lt1"/>
                </a:solidFill>
                <a:latin typeface="Lato"/>
                <a:ea typeface="Lato"/>
                <a:cs typeface="Lato"/>
                <a:sym typeface="Lato"/>
              </a:defRPr>
            </a:lvl2pPr>
            <a:lvl3pPr indent="-317500" lvl="2" marL="1371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a:lnSpc>
                <a:spcPct val="115000"/>
              </a:lnSpc>
              <a:spcBef>
                <a:spcPts val="1000"/>
              </a:spcBef>
              <a:spcAft>
                <a:spcPts val="1000"/>
              </a:spcAft>
              <a:buClr>
                <a:schemeClr val="lt1"/>
              </a:buClr>
              <a:buSzPts val="1400"/>
              <a:buFont typeface="Lato"/>
              <a:buChar char="■"/>
              <a:defRPr>
                <a:solidFill>
                  <a:schemeClr val="lt1"/>
                </a:solidFill>
                <a:latin typeface="Lato"/>
                <a:ea typeface="Lato"/>
                <a:cs typeface="Lato"/>
                <a:sym typeface="Lato"/>
              </a:defRPr>
            </a:lvl9pPr>
          </a:lstStyle>
          <a:p/>
        </p:txBody>
      </p:sp>
      <p:sp>
        <p:nvSpPr>
          <p:cNvPr id="199" name="Google Shape;199;p42"/>
          <p:cNvSpPr txBox="1"/>
          <p:nvPr>
            <p:ph idx="12" type="sldNum"/>
          </p:nvPr>
        </p:nvSpPr>
        <p:spPr>
          <a:xfrm>
            <a:off x="8572500" y="4572004"/>
            <a:ext cx="571500" cy="5715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76">
          <p15:clr>
            <a:srgbClr val="E46962"/>
          </p15:clr>
        </p15:guide>
        <p15:guide id="2" pos="5184">
          <p15:clr>
            <a:srgbClr val="E46962"/>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icture">
  <p:cSld name="CUSTOM_2">
    <p:spTree>
      <p:nvGrpSpPr>
        <p:cNvPr id="200" name="Shape 200"/>
        <p:cNvGrpSpPr/>
        <p:nvPr/>
      </p:nvGrpSpPr>
      <p:grpSpPr>
        <a:xfrm>
          <a:off x="0" y="0"/>
          <a:ext cx="0" cy="0"/>
          <a:chOff x="0" y="0"/>
          <a:chExt cx="0" cy="0"/>
        </a:xfrm>
      </p:grpSpPr>
      <p:sp>
        <p:nvSpPr>
          <p:cNvPr id="201" name="Google Shape;201;p43"/>
          <p:cNvSpPr txBox="1"/>
          <p:nvPr>
            <p:ph type="title"/>
          </p:nvPr>
        </p:nvSpPr>
        <p:spPr>
          <a:xfrm>
            <a:off x="571500" y="800100"/>
            <a:ext cx="3089700" cy="9144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02" name="Google Shape;202;p43"/>
          <p:cNvSpPr/>
          <p:nvPr>
            <p:ph idx="2" type="pic"/>
          </p:nvPr>
        </p:nvSpPr>
        <p:spPr>
          <a:xfrm>
            <a:off x="5011488" y="962700"/>
            <a:ext cx="3218100" cy="3218100"/>
          </a:xfrm>
          <a:prstGeom prst="roundRect">
            <a:avLst>
              <a:gd fmla="val 1254" name="adj"/>
            </a:avLst>
          </a:prstGeom>
          <a:noFill/>
          <a:ln>
            <a:noFill/>
          </a:ln>
        </p:spPr>
      </p:sp>
      <p:sp>
        <p:nvSpPr>
          <p:cNvPr id="203" name="Google Shape;203;p43"/>
          <p:cNvSpPr txBox="1"/>
          <p:nvPr>
            <p:ph idx="1" type="body"/>
          </p:nvPr>
        </p:nvSpPr>
        <p:spPr>
          <a:xfrm>
            <a:off x="571500" y="1714500"/>
            <a:ext cx="3089700" cy="28575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204" name="Google Shape;204;p43"/>
          <p:cNvSpPr txBox="1"/>
          <p:nvPr>
            <p:ph idx="12" type="sldNum"/>
          </p:nvPr>
        </p:nvSpPr>
        <p:spPr>
          <a:xfrm>
            <a:off x="8572500" y="4572004"/>
            <a:ext cx="571500" cy="5715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index">
  <p:cSld name="CUSTOM_6_1">
    <p:bg>
      <p:bgPr>
        <a:solidFill>
          <a:schemeClr val="dk1"/>
        </a:solidFill>
      </p:bgPr>
    </p:bg>
    <p:spTree>
      <p:nvGrpSpPr>
        <p:cNvPr id="205" name="Shape 205"/>
        <p:cNvGrpSpPr/>
        <p:nvPr/>
      </p:nvGrpSpPr>
      <p:grpSpPr>
        <a:xfrm>
          <a:off x="0" y="0"/>
          <a:ext cx="0" cy="0"/>
          <a:chOff x="0" y="0"/>
          <a:chExt cx="0" cy="0"/>
        </a:xfrm>
      </p:grpSpPr>
      <p:sp>
        <p:nvSpPr>
          <p:cNvPr id="206" name="Google Shape;206;p44"/>
          <p:cNvSpPr txBox="1"/>
          <p:nvPr>
            <p:ph type="title"/>
          </p:nvPr>
        </p:nvSpPr>
        <p:spPr>
          <a:xfrm>
            <a:off x="571500" y="800102"/>
            <a:ext cx="4000500" cy="570600"/>
          </a:xfrm>
          <a:prstGeom prst="rect">
            <a:avLst/>
          </a:prstGeom>
        </p:spPr>
        <p:txBody>
          <a:bodyPr anchorCtr="0" anchor="ctr" bIns="0" lIns="0" spcFirstLastPara="1" rIns="0" wrap="square" tIns="0">
            <a:normAutofit/>
          </a:bodyPr>
          <a:lstStyle>
            <a:lvl1pPr lvl="0">
              <a:spcBef>
                <a:spcPts val="0"/>
              </a:spcBef>
              <a:spcAft>
                <a:spcPts val="0"/>
              </a:spcAft>
              <a:buClr>
                <a:schemeClr val="lt1"/>
              </a:buClr>
              <a:buSzPts val="3000"/>
              <a:buNone/>
              <a:defRPr b="1">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07" name="Google Shape;207;p44"/>
          <p:cNvSpPr txBox="1"/>
          <p:nvPr>
            <p:ph idx="12" type="sldNum"/>
          </p:nvPr>
        </p:nvSpPr>
        <p:spPr>
          <a:xfrm>
            <a:off x="8572500" y="4572004"/>
            <a:ext cx="571500" cy="5715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863">
          <p15:clr>
            <a:srgbClr val="E46962"/>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1">
  <p:cSld name="CUSTOM_6_1_1">
    <p:bg>
      <p:bgPr>
        <a:solidFill>
          <a:schemeClr val="lt2"/>
        </a:solidFill>
      </p:bgPr>
    </p:bg>
    <p:spTree>
      <p:nvGrpSpPr>
        <p:cNvPr id="208" name="Shape 208"/>
        <p:cNvGrpSpPr/>
        <p:nvPr/>
      </p:nvGrpSpPr>
      <p:grpSpPr>
        <a:xfrm>
          <a:off x="0" y="0"/>
          <a:ext cx="0" cy="0"/>
          <a:chOff x="0" y="0"/>
          <a:chExt cx="0" cy="0"/>
        </a:xfrm>
      </p:grpSpPr>
      <p:sp>
        <p:nvSpPr>
          <p:cNvPr id="209" name="Google Shape;209;p45"/>
          <p:cNvSpPr txBox="1"/>
          <p:nvPr>
            <p:ph type="title"/>
          </p:nvPr>
        </p:nvSpPr>
        <p:spPr>
          <a:xfrm>
            <a:off x="607200" y="1026550"/>
            <a:ext cx="3936000" cy="536700"/>
          </a:xfrm>
          <a:prstGeom prst="rect">
            <a:avLst/>
          </a:prstGeom>
        </p:spPr>
        <p:txBody>
          <a:bodyPr anchorCtr="0" anchor="ctr" bIns="0" lIns="0" spcFirstLastPara="1" rIns="0" wrap="square" tIns="0">
            <a:normAutofit/>
          </a:bodyPr>
          <a:lstStyle>
            <a:lvl1pPr lvl="0">
              <a:spcBef>
                <a:spcPts val="0"/>
              </a:spcBef>
              <a:spcAft>
                <a:spcPts val="0"/>
              </a:spcAft>
              <a:buSzPts val="3000"/>
              <a:buAutoNum type="arabicPeriod"/>
              <a:defRPr b="1" sz="1800">
                <a:solidFill>
                  <a:schemeClr val="lt1"/>
                </a:solidFill>
              </a:defRPr>
            </a:lvl1pPr>
            <a:lvl2pPr lvl="1">
              <a:spcBef>
                <a:spcPts val="0"/>
              </a:spcBef>
              <a:spcAft>
                <a:spcPts val="0"/>
              </a:spcAft>
              <a:buSzPts val="2800"/>
              <a:buAutoNum type="alphaLcPeriod"/>
              <a:defRPr/>
            </a:lvl2pPr>
            <a:lvl3pPr lvl="2">
              <a:spcBef>
                <a:spcPts val="0"/>
              </a:spcBef>
              <a:spcAft>
                <a:spcPts val="0"/>
              </a:spcAft>
              <a:buSzPts val="2800"/>
              <a:buAutoNum type="romanLcPeriod"/>
              <a:defRPr/>
            </a:lvl3pPr>
            <a:lvl4pPr lvl="3">
              <a:spcBef>
                <a:spcPts val="0"/>
              </a:spcBef>
              <a:spcAft>
                <a:spcPts val="0"/>
              </a:spcAft>
              <a:buSzPts val="2800"/>
              <a:buAutoNum type="arabicPeriod"/>
              <a:defRPr/>
            </a:lvl4pPr>
            <a:lvl5pPr lvl="4">
              <a:spcBef>
                <a:spcPts val="0"/>
              </a:spcBef>
              <a:spcAft>
                <a:spcPts val="0"/>
              </a:spcAft>
              <a:buSzPts val="2800"/>
              <a:buAutoNum type="alphaLcPeriod"/>
              <a:defRPr/>
            </a:lvl5pPr>
            <a:lvl6pPr lvl="5">
              <a:spcBef>
                <a:spcPts val="0"/>
              </a:spcBef>
              <a:spcAft>
                <a:spcPts val="0"/>
              </a:spcAft>
              <a:buSzPts val="2800"/>
              <a:buAutoNum type="romanLcPeriod"/>
              <a:defRPr/>
            </a:lvl6pPr>
            <a:lvl7pPr lvl="6">
              <a:spcBef>
                <a:spcPts val="0"/>
              </a:spcBef>
              <a:spcAft>
                <a:spcPts val="0"/>
              </a:spcAft>
              <a:buSzPts val="2800"/>
              <a:buAutoNum type="arabicPeriod"/>
              <a:defRPr/>
            </a:lvl7pPr>
            <a:lvl8pPr lvl="7">
              <a:spcBef>
                <a:spcPts val="0"/>
              </a:spcBef>
              <a:spcAft>
                <a:spcPts val="0"/>
              </a:spcAft>
              <a:buSzPts val="2800"/>
              <a:buAutoNum type="alphaLcPeriod"/>
              <a:defRPr/>
            </a:lvl8pPr>
            <a:lvl9pPr lvl="8">
              <a:spcBef>
                <a:spcPts val="0"/>
              </a:spcBef>
              <a:spcAft>
                <a:spcPts val="0"/>
              </a:spcAft>
              <a:buSzPts val="2800"/>
              <a:buAutoNum type="romanLcPeriod"/>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10" name="Shape 210"/>
        <p:cNvGrpSpPr/>
        <p:nvPr/>
      </p:nvGrpSpPr>
      <p:grpSpPr>
        <a:xfrm>
          <a:off x="0" y="0"/>
          <a:ext cx="0" cy="0"/>
          <a:chOff x="0" y="0"/>
          <a:chExt cx="0" cy="0"/>
        </a:xfrm>
      </p:grpSpPr>
      <p:pic>
        <p:nvPicPr>
          <p:cNvPr id="211" name="Google Shape;211;p46" title="Mesh Holographic Gradients - Dark Gradient 12.png"/>
          <p:cNvPicPr preferRelativeResize="0"/>
          <p:nvPr/>
        </p:nvPicPr>
        <p:blipFill rotWithShape="1">
          <a:blip r:embed="rId2">
            <a:alphaModFix/>
          </a:blip>
          <a:srcRect b="4261" l="-730" r="-730" t="17839"/>
          <a:stretch/>
        </p:blipFill>
        <p:spPr>
          <a:xfrm>
            <a:off x="-107675" y="0"/>
            <a:ext cx="9359348" cy="5358876"/>
          </a:xfrm>
          <a:prstGeom prst="rect">
            <a:avLst/>
          </a:prstGeom>
          <a:noFill/>
          <a:ln>
            <a:noFill/>
          </a:ln>
        </p:spPr>
      </p:pic>
      <p:sp>
        <p:nvSpPr>
          <p:cNvPr id="212" name="Google Shape;212;p46"/>
          <p:cNvSpPr txBox="1"/>
          <p:nvPr>
            <p:ph idx="12" type="sldNum"/>
          </p:nvPr>
        </p:nvSpPr>
        <p:spPr>
          <a:xfrm>
            <a:off x="8572500" y="4572004"/>
            <a:ext cx="571500" cy="5715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13" name="Google Shape;213;p46"/>
          <p:cNvSpPr txBox="1"/>
          <p:nvPr>
            <p:ph type="title"/>
          </p:nvPr>
        </p:nvSpPr>
        <p:spPr>
          <a:xfrm>
            <a:off x="571500" y="800100"/>
            <a:ext cx="8001000" cy="9144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CUSTOM_3_1">
    <p:spTree>
      <p:nvGrpSpPr>
        <p:cNvPr id="214" name="Shape 214"/>
        <p:cNvGrpSpPr/>
        <p:nvPr/>
      </p:nvGrpSpPr>
      <p:grpSpPr>
        <a:xfrm>
          <a:off x="0" y="0"/>
          <a:ext cx="0" cy="0"/>
          <a:chOff x="0" y="0"/>
          <a:chExt cx="0" cy="0"/>
        </a:xfrm>
      </p:grpSpPr>
      <p:sp>
        <p:nvSpPr>
          <p:cNvPr id="215" name="Google Shape;215;p47"/>
          <p:cNvSpPr txBox="1"/>
          <p:nvPr>
            <p:ph idx="1" type="subTitle"/>
          </p:nvPr>
        </p:nvSpPr>
        <p:spPr>
          <a:xfrm>
            <a:off x="571500" y="1714500"/>
            <a:ext cx="3093000" cy="3588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216" name="Google Shape;216;p47"/>
          <p:cNvSpPr txBox="1"/>
          <p:nvPr>
            <p:ph type="title"/>
          </p:nvPr>
        </p:nvSpPr>
        <p:spPr>
          <a:xfrm>
            <a:off x="571500" y="800105"/>
            <a:ext cx="4000500" cy="9144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7" name="Google Shape;217;p47"/>
          <p:cNvSpPr txBox="1"/>
          <p:nvPr>
            <p:ph idx="2" type="body"/>
          </p:nvPr>
        </p:nvSpPr>
        <p:spPr>
          <a:xfrm>
            <a:off x="571500" y="2166225"/>
            <a:ext cx="3093000" cy="24057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8" name="Google Shape;218;p47"/>
          <p:cNvSpPr txBox="1"/>
          <p:nvPr>
            <p:ph idx="12" type="sldNum"/>
          </p:nvPr>
        </p:nvSpPr>
        <p:spPr>
          <a:xfrm>
            <a:off x="8572500" y="4572004"/>
            <a:ext cx="571500" cy="5715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219" name="Shape 219"/>
        <p:cNvGrpSpPr/>
        <p:nvPr/>
      </p:nvGrpSpPr>
      <p:grpSpPr>
        <a:xfrm>
          <a:off x="0" y="0"/>
          <a:ext cx="0" cy="0"/>
          <a:chOff x="0" y="0"/>
          <a:chExt cx="0" cy="0"/>
        </a:xfrm>
      </p:grpSpPr>
      <p:sp>
        <p:nvSpPr>
          <p:cNvPr id="220" name="Google Shape;220;p48"/>
          <p:cNvSpPr txBox="1"/>
          <p:nvPr>
            <p:ph idx="12" type="sldNum"/>
          </p:nvPr>
        </p:nvSpPr>
        <p:spPr>
          <a:xfrm>
            <a:off x="8572500" y="4572004"/>
            <a:ext cx="571500" cy="5715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21" name="Google Shape;221;p48"/>
          <p:cNvSpPr txBox="1"/>
          <p:nvPr>
            <p:ph type="title"/>
          </p:nvPr>
        </p:nvSpPr>
        <p:spPr>
          <a:xfrm>
            <a:off x="571500" y="800100"/>
            <a:ext cx="8001000" cy="9144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p:cSld name="TITLE_3">
    <p:bg>
      <p:bgPr>
        <a:solidFill>
          <a:schemeClr val="lt2"/>
        </a:solidFill>
      </p:bgPr>
    </p:bg>
    <p:spTree>
      <p:nvGrpSpPr>
        <p:cNvPr id="222" name="Shape 222"/>
        <p:cNvGrpSpPr/>
        <p:nvPr/>
      </p:nvGrpSpPr>
      <p:grpSpPr>
        <a:xfrm>
          <a:off x="0" y="0"/>
          <a:ext cx="0" cy="0"/>
          <a:chOff x="0" y="0"/>
          <a:chExt cx="0" cy="0"/>
        </a:xfrm>
      </p:grpSpPr>
      <p:sp>
        <p:nvSpPr>
          <p:cNvPr id="223" name="Google Shape;223;p49"/>
          <p:cNvSpPr txBox="1"/>
          <p:nvPr>
            <p:ph type="ctrTitle"/>
          </p:nvPr>
        </p:nvSpPr>
        <p:spPr>
          <a:xfrm>
            <a:off x="1371550" y="2105100"/>
            <a:ext cx="6400800" cy="1253700"/>
          </a:xfrm>
          <a:prstGeom prst="rect">
            <a:avLst/>
          </a:prstGeom>
        </p:spPr>
        <p:txBody>
          <a:bodyPr anchorCtr="0" anchor="ctr" bIns="0" lIns="0" spcFirstLastPara="1" rIns="0" wrap="square" tIns="0">
            <a:spAutoFit/>
          </a:bodyPr>
          <a:lstStyle>
            <a:lvl1pPr lvl="0">
              <a:lnSpc>
                <a:spcPct val="100000"/>
              </a:lnSpc>
              <a:spcBef>
                <a:spcPts val="1000"/>
              </a:spcBef>
              <a:spcAft>
                <a:spcPts val="0"/>
              </a:spcAft>
              <a:buClr>
                <a:schemeClr val="lt1"/>
              </a:buClr>
              <a:buSzPts val="4000"/>
              <a:buNone/>
              <a:defRPr b="1" sz="4000">
                <a:solidFill>
                  <a:schemeClr val="lt1"/>
                </a:solidFill>
              </a:defRPr>
            </a:lvl1pPr>
            <a:lvl2pPr lvl="1">
              <a:lnSpc>
                <a:spcPct val="100000"/>
              </a:lnSpc>
              <a:spcBef>
                <a:spcPts val="0"/>
              </a:spcBef>
              <a:spcAft>
                <a:spcPts val="0"/>
              </a:spcAft>
              <a:buClr>
                <a:schemeClr val="lt1"/>
              </a:buClr>
              <a:buSzPts val="4000"/>
              <a:buNone/>
              <a:defRPr sz="4000">
                <a:solidFill>
                  <a:schemeClr val="lt1"/>
                </a:solidFill>
              </a:defRPr>
            </a:lvl2pPr>
            <a:lvl3pPr lvl="2">
              <a:lnSpc>
                <a:spcPct val="100000"/>
              </a:lnSpc>
              <a:spcBef>
                <a:spcPts val="0"/>
              </a:spcBef>
              <a:spcAft>
                <a:spcPts val="0"/>
              </a:spcAft>
              <a:buClr>
                <a:schemeClr val="lt1"/>
              </a:buClr>
              <a:buSzPts val="4000"/>
              <a:buNone/>
              <a:defRPr sz="4000">
                <a:solidFill>
                  <a:schemeClr val="lt1"/>
                </a:solidFill>
              </a:defRPr>
            </a:lvl3pPr>
            <a:lvl4pPr lvl="3">
              <a:lnSpc>
                <a:spcPct val="100000"/>
              </a:lnSpc>
              <a:spcBef>
                <a:spcPts val="0"/>
              </a:spcBef>
              <a:spcAft>
                <a:spcPts val="0"/>
              </a:spcAft>
              <a:buClr>
                <a:schemeClr val="lt1"/>
              </a:buClr>
              <a:buSzPts val="4000"/>
              <a:buNone/>
              <a:defRPr sz="4000">
                <a:solidFill>
                  <a:schemeClr val="lt1"/>
                </a:solidFill>
              </a:defRPr>
            </a:lvl4pPr>
            <a:lvl5pPr lvl="4">
              <a:lnSpc>
                <a:spcPct val="100000"/>
              </a:lnSpc>
              <a:spcBef>
                <a:spcPts val="0"/>
              </a:spcBef>
              <a:spcAft>
                <a:spcPts val="0"/>
              </a:spcAft>
              <a:buClr>
                <a:schemeClr val="lt1"/>
              </a:buClr>
              <a:buSzPts val="4000"/>
              <a:buNone/>
              <a:defRPr sz="4000">
                <a:solidFill>
                  <a:schemeClr val="lt1"/>
                </a:solidFill>
              </a:defRPr>
            </a:lvl5pPr>
            <a:lvl6pPr lvl="5">
              <a:lnSpc>
                <a:spcPct val="100000"/>
              </a:lnSpc>
              <a:spcBef>
                <a:spcPts val="0"/>
              </a:spcBef>
              <a:spcAft>
                <a:spcPts val="0"/>
              </a:spcAft>
              <a:buClr>
                <a:schemeClr val="lt1"/>
              </a:buClr>
              <a:buSzPts val="4000"/>
              <a:buNone/>
              <a:defRPr sz="4000">
                <a:solidFill>
                  <a:schemeClr val="lt1"/>
                </a:solidFill>
              </a:defRPr>
            </a:lvl6pPr>
            <a:lvl7pPr lvl="6">
              <a:lnSpc>
                <a:spcPct val="100000"/>
              </a:lnSpc>
              <a:spcBef>
                <a:spcPts val="0"/>
              </a:spcBef>
              <a:spcAft>
                <a:spcPts val="0"/>
              </a:spcAft>
              <a:buClr>
                <a:schemeClr val="lt1"/>
              </a:buClr>
              <a:buSzPts val="4000"/>
              <a:buNone/>
              <a:defRPr sz="4000">
                <a:solidFill>
                  <a:schemeClr val="lt1"/>
                </a:solidFill>
              </a:defRPr>
            </a:lvl7pPr>
            <a:lvl8pPr lvl="7">
              <a:lnSpc>
                <a:spcPct val="100000"/>
              </a:lnSpc>
              <a:spcBef>
                <a:spcPts val="0"/>
              </a:spcBef>
              <a:spcAft>
                <a:spcPts val="0"/>
              </a:spcAft>
              <a:buClr>
                <a:schemeClr val="lt1"/>
              </a:buClr>
              <a:buSzPts val="4000"/>
              <a:buNone/>
              <a:defRPr sz="4000">
                <a:solidFill>
                  <a:schemeClr val="lt1"/>
                </a:solidFill>
              </a:defRPr>
            </a:lvl8pPr>
            <a:lvl9pPr lvl="8">
              <a:lnSpc>
                <a:spcPct val="100000"/>
              </a:lnSpc>
              <a:spcBef>
                <a:spcPts val="0"/>
              </a:spcBef>
              <a:spcAft>
                <a:spcPts val="0"/>
              </a:spcAft>
              <a:buClr>
                <a:schemeClr val="lt1"/>
              </a:buClr>
              <a:buSzPts val="4000"/>
              <a:buNone/>
              <a:defRPr sz="4000">
                <a:solidFill>
                  <a:schemeClr val="lt1"/>
                </a:solidFill>
              </a:defRPr>
            </a:lvl9pPr>
          </a:lstStyle>
          <a:p/>
        </p:txBody>
      </p:sp>
      <p:sp>
        <p:nvSpPr>
          <p:cNvPr id="224" name="Google Shape;224;p49"/>
          <p:cNvSpPr txBox="1"/>
          <p:nvPr>
            <p:ph idx="1" type="subTitle"/>
          </p:nvPr>
        </p:nvSpPr>
        <p:spPr>
          <a:xfrm>
            <a:off x="1371600" y="1714500"/>
            <a:ext cx="6400800" cy="390600"/>
          </a:xfrm>
          <a:prstGeom prst="rect">
            <a:avLst/>
          </a:prstGeom>
        </p:spPr>
        <p:txBody>
          <a:bodyPr anchorCtr="0" anchor="ctr" bIns="0" lIns="0" spcFirstLastPara="1" rIns="0" wrap="square" tIns="0">
            <a:spAutoFit/>
          </a:bodyPr>
          <a:lstStyle>
            <a:lvl1pPr lvl="0">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1pPr>
            <a:lvl2pPr lvl="1">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2pPr>
            <a:lvl3pPr lvl="2">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3pPr>
            <a:lvl4pPr lvl="3">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4pPr>
            <a:lvl5pPr lvl="4">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5pPr>
            <a:lvl6pPr lvl="5">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6pPr>
            <a:lvl7pPr lvl="6">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7pPr>
            <a:lvl8pPr lvl="7">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8pPr>
            <a:lvl9pPr lvl="8">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9pPr>
          </a:lstStyle>
          <a:p/>
        </p:txBody>
      </p:sp>
      <p:sp>
        <p:nvSpPr>
          <p:cNvPr id="225" name="Google Shape;225;p49"/>
          <p:cNvSpPr txBox="1"/>
          <p:nvPr>
            <p:ph idx="12" type="sldNum"/>
          </p:nvPr>
        </p:nvSpPr>
        <p:spPr>
          <a:xfrm>
            <a:off x="8572500" y="4572004"/>
            <a:ext cx="571500" cy="5715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226" name="Google Shape;226;p49"/>
          <p:cNvPicPr preferRelativeResize="0"/>
          <p:nvPr/>
        </p:nvPicPr>
        <p:blipFill rotWithShape="1">
          <a:blip r:embed="rId2">
            <a:alphaModFix/>
          </a:blip>
          <a:srcRect b="0" l="0" r="83757" t="0"/>
          <a:stretch/>
        </p:blipFill>
        <p:spPr>
          <a:xfrm>
            <a:off x="8349849" y="571500"/>
            <a:ext cx="222649" cy="237100"/>
          </a:xfrm>
          <a:prstGeom prst="rect">
            <a:avLst/>
          </a:prstGeom>
          <a:noFill/>
          <a:ln>
            <a:noFill/>
          </a:ln>
        </p:spPr>
      </p:pic>
    </p:spTree>
  </p:cSld>
  <p:clrMapOvr>
    <a:masterClrMapping/>
  </p:clrMapOvr>
  <p:extLst>
    <p:ext uri="{DCECCB84-F9BA-43D5-87BE-67443E8EF086}">
      <p15:sldGuideLst>
        <p15:guide id="1" pos="864">
          <p15:clr>
            <a:srgbClr val="E46962"/>
          </p15:clr>
        </p15:guide>
        <p15:guide id="2" pos="4896">
          <p15:clr>
            <a:srgbClr val="E46962"/>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Full width visual">
  <p:cSld name="TITLE_ONLY_1_1">
    <p:spTree>
      <p:nvGrpSpPr>
        <p:cNvPr id="227" name="Shape 227"/>
        <p:cNvGrpSpPr/>
        <p:nvPr/>
      </p:nvGrpSpPr>
      <p:grpSpPr>
        <a:xfrm>
          <a:off x="0" y="0"/>
          <a:ext cx="0" cy="0"/>
          <a:chOff x="0" y="0"/>
          <a:chExt cx="0" cy="0"/>
        </a:xfrm>
      </p:grpSpPr>
      <p:sp>
        <p:nvSpPr>
          <p:cNvPr id="228" name="Google Shape;228;p50"/>
          <p:cNvSpPr txBox="1"/>
          <p:nvPr>
            <p:ph idx="12" type="sldNum"/>
          </p:nvPr>
        </p:nvSpPr>
        <p:spPr>
          <a:xfrm>
            <a:off x="8572500" y="4572004"/>
            <a:ext cx="571500" cy="5715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29" name="Google Shape;229;p50"/>
          <p:cNvSpPr txBox="1"/>
          <p:nvPr>
            <p:ph type="title"/>
          </p:nvPr>
        </p:nvSpPr>
        <p:spPr>
          <a:xfrm>
            <a:off x="571500" y="800100"/>
            <a:ext cx="8001000" cy="9144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0" name="Google Shape;230;p50"/>
          <p:cNvSpPr/>
          <p:nvPr>
            <p:ph idx="2" type="pic"/>
          </p:nvPr>
        </p:nvSpPr>
        <p:spPr>
          <a:xfrm>
            <a:off x="944450" y="1711050"/>
            <a:ext cx="7283700" cy="2861100"/>
          </a:xfrm>
          <a:prstGeom prst="rect">
            <a:avLst/>
          </a:prstGeom>
          <a:noFill/>
          <a:ln>
            <a:noFill/>
          </a:ln>
        </p:spPr>
      </p:sp>
    </p:spTree>
  </p:cSld>
  <p:clrMapOvr>
    <a:masterClrMapping/>
  </p:clrMapOvr>
  <p:extLst>
    <p:ext uri="{DCECCB84-F9BA-43D5-87BE-67443E8EF086}">
      <p15:sldGuideLst>
        <p15:guide id="1" pos="595">
          <p15:clr>
            <a:srgbClr val="E46962"/>
          </p15:clr>
        </p15:guide>
        <p15:guide id="2" pos="5183">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 name="Shape 30"/>
        <p:cNvGrpSpPr/>
        <p:nvPr/>
      </p:nvGrpSpPr>
      <p:grpSpPr>
        <a:xfrm>
          <a:off x="0" y="0"/>
          <a:ext cx="0" cy="0"/>
          <a:chOff x="0" y="0"/>
          <a:chExt cx="0" cy="0"/>
        </a:xfrm>
      </p:grpSpPr>
      <p:sp>
        <p:nvSpPr>
          <p:cNvPr id="31" name="Google Shape;31;p6"/>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2" name="Google Shape;32;p6"/>
          <p:cNvSpPr txBox="1"/>
          <p:nvPr>
            <p:ph idx="1" type="body"/>
          </p:nvPr>
        </p:nvSpPr>
        <p:spPr>
          <a:xfrm>
            <a:off x="457200" y="1371975"/>
            <a:ext cx="4105200" cy="3314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231" name="Shape 231"/>
        <p:cNvGrpSpPr/>
        <p:nvPr/>
      </p:nvGrpSpPr>
      <p:grpSpPr>
        <a:xfrm>
          <a:off x="0" y="0"/>
          <a:ext cx="0" cy="0"/>
          <a:chOff x="0" y="0"/>
          <a:chExt cx="0" cy="0"/>
        </a:xfrm>
      </p:grpSpPr>
      <p:sp>
        <p:nvSpPr>
          <p:cNvPr id="232" name="Google Shape;232;p51"/>
          <p:cNvSpPr txBox="1"/>
          <p:nvPr>
            <p:ph idx="12" type="sldNum"/>
          </p:nvPr>
        </p:nvSpPr>
        <p:spPr>
          <a:xfrm>
            <a:off x="8572500" y="4572004"/>
            <a:ext cx="571500" cy="5715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33" name="Google Shape;233;p51"/>
          <p:cNvSpPr txBox="1"/>
          <p:nvPr>
            <p:ph type="title"/>
          </p:nvPr>
        </p:nvSpPr>
        <p:spPr>
          <a:xfrm>
            <a:off x="571500" y="800100"/>
            <a:ext cx="3089700" cy="9144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34" name="Google Shape;234;p51"/>
          <p:cNvSpPr txBox="1"/>
          <p:nvPr>
            <p:ph idx="1" type="body"/>
          </p:nvPr>
        </p:nvSpPr>
        <p:spPr>
          <a:xfrm>
            <a:off x="571500" y="1714500"/>
            <a:ext cx="3089700" cy="28575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235" name="Shape 235"/>
        <p:cNvGrpSpPr/>
        <p:nvPr/>
      </p:nvGrpSpPr>
      <p:grpSpPr>
        <a:xfrm>
          <a:off x="0" y="0"/>
          <a:ext cx="0" cy="0"/>
          <a:chOff x="0" y="0"/>
          <a:chExt cx="0" cy="0"/>
        </a:xfrm>
      </p:grpSpPr>
      <p:sp>
        <p:nvSpPr>
          <p:cNvPr id="236" name="Google Shape;236;p52"/>
          <p:cNvSpPr txBox="1"/>
          <p:nvPr>
            <p:ph idx="12" type="sldNum"/>
          </p:nvPr>
        </p:nvSpPr>
        <p:spPr>
          <a:xfrm>
            <a:off x="8572500" y="4572004"/>
            <a:ext cx="571500" cy="5715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37" name="Google Shape;237;p52"/>
          <p:cNvSpPr txBox="1"/>
          <p:nvPr>
            <p:ph type="title"/>
          </p:nvPr>
        </p:nvSpPr>
        <p:spPr>
          <a:xfrm>
            <a:off x="571500" y="800100"/>
            <a:ext cx="8001000" cy="9144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1">
  <p:cSld name="TITLE_AND_TWO_COLUMNS_1_3_1">
    <p:spTree>
      <p:nvGrpSpPr>
        <p:cNvPr id="238" name="Shape 238"/>
        <p:cNvGrpSpPr/>
        <p:nvPr/>
      </p:nvGrpSpPr>
      <p:grpSpPr>
        <a:xfrm>
          <a:off x="0" y="0"/>
          <a:ext cx="0" cy="0"/>
          <a:chOff x="0" y="0"/>
          <a:chExt cx="0" cy="0"/>
        </a:xfrm>
      </p:grpSpPr>
      <p:sp>
        <p:nvSpPr>
          <p:cNvPr id="239" name="Google Shape;239;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40" name="Google Shape;240;p53"/>
          <p:cNvSpPr txBox="1"/>
          <p:nvPr>
            <p:ph type="title"/>
          </p:nvPr>
        </p:nvSpPr>
        <p:spPr>
          <a:xfrm>
            <a:off x="607200" y="1026550"/>
            <a:ext cx="3936000" cy="5367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sz="1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1" name="Google Shape;241;p53"/>
          <p:cNvSpPr txBox="1"/>
          <p:nvPr>
            <p:ph idx="1" type="body"/>
          </p:nvPr>
        </p:nvSpPr>
        <p:spPr>
          <a:xfrm>
            <a:off x="607200" y="3168725"/>
            <a:ext cx="1951500" cy="14520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2" name="Google Shape;242;p53"/>
          <p:cNvSpPr txBox="1"/>
          <p:nvPr>
            <p:ph idx="2" type="body"/>
          </p:nvPr>
        </p:nvSpPr>
        <p:spPr>
          <a:xfrm>
            <a:off x="2759850" y="3168725"/>
            <a:ext cx="1951500" cy="14520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3" name="Google Shape;243;p53"/>
          <p:cNvSpPr txBox="1"/>
          <p:nvPr>
            <p:ph idx="3" type="body"/>
          </p:nvPr>
        </p:nvSpPr>
        <p:spPr>
          <a:xfrm>
            <a:off x="4912500" y="3168725"/>
            <a:ext cx="1951500" cy="14520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4" name="Google Shape;244;p53"/>
          <p:cNvSpPr txBox="1"/>
          <p:nvPr>
            <p:ph idx="4" type="subTitle"/>
          </p:nvPr>
        </p:nvSpPr>
        <p:spPr>
          <a:xfrm>
            <a:off x="607200" y="2776175"/>
            <a:ext cx="1951500" cy="3588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5" name="Google Shape;245;p53"/>
          <p:cNvSpPr txBox="1"/>
          <p:nvPr>
            <p:ph idx="5" type="subTitle"/>
          </p:nvPr>
        </p:nvSpPr>
        <p:spPr>
          <a:xfrm>
            <a:off x="4912500" y="2776175"/>
            <a:ext cx="1951500" cy="3588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6" name="Google Shape;246;p53"/>
          <p:cNvSpPr txBox="1"/>
          <p:nvPr>
            <p:ph idx="6" type="subTitle"/>
          </p:nvPr>
        </p:nvSpPr>
        <p:spPr>
          <a:xfrm>
            <a:off x="2759850" y="2776175"/>
            <a:ext cx="1951500" cy="3588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_1_3">
    <p:bg>
      <p:bgPr>
        <a:solidFill>
          <a:schemeClr val="dk1"/>
        </a:solidFill>
      </p:bgPr>
    </p:bg>
    <p:spTree>
      <p:nvGrpSpPr>
        <p:cNvPr id="247" name="Shape 247"/>
        <p:cNvGrpSpPr/>
        <p:nvPr/>
      </p:nvGrpSpPr>
      <p:grpSpPr>
        <a:xfrm>
          <a:off x="0" y="0"/>
          <a:ext cx="0" cy="0"/>
          <a:chOff x="0" y="0"/>
          <a:chExt cx="0" cy="0"/>
        </a:xfrm>
      </p:grpSpPr>
      <p:sp>
        <p:nvSpPr>
          <p:cNvPr id="248" name="Google Shape;248;p54"/>
          <p:cNvSpPr txBox="1"/>
          <p:nvPr>
            <p:ph idx="12" type="sldNum"/>
          </p:nvPr>
        </p:nvSpPr>
        <p:spPr>
          <a:xfrm>
            <a:off x="8572500" y="4572004"/>
            <a:ext cx="571500" cy="5715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49" name="Google Shape;249;p54"/>
          <p:cNvSpPr txBox="1"/>
          <p:nvPr>
            <p:ph type="ctrTitle"/>
          </p:nvPr>
        </p:nvSpPr>
        <p:spPr>
          <a:xfrm>
            <a:off x="1371575" y="2140200"/>
            <a:ext cx="6400800" cy="1253700"/>
          </a:xfrm>
          <a:prstGeom prst="rect">
            <a:avLst/>
          </a:prstGeom>
        </p:spPr>
        <p:txBody>
          <a:bodyPr anchorCtr="0" anchor="ctr" bIns="0" lIns="0" spcFirstLastPara="1" rIns="0" wrap="square" tIns="0">
            <a:spAutoFit/>
          </a:bodyPr>
          <a:lstStyle>
            <a:lvl1pPr lvl="0" algn="ctr">
              <a:lnSpc>
                <a:spcPct val="100000"/>
              </a:lnSpc>
              <a:spcBef>
                <a:spcPts val="1000"/>
              </a:spcBef>
              <a:spcAft>
                <a:spcPts val="0"/>
              </a:spcAft>
              <a:buClr>
                <a:schemeClr val="lt1"/>
              </a:buClr>
              <a:buSzPts val="4000"/>
              <a:buNone/>
              <a:defRPr b="1" sz="4000">
                <a:solidFill>
                  <a:schemeClr val="lt1"/>
                </a:solidFill>
              </a:defRPr>
            </a:lvl1pPr>
            <a:lvl2pPr lvl="1" algn="ctr">
              <a:lnSpc>
                <a:spcPct val="100000"/>
              </a:lnSpc>
              <a:spcBef>
                <a:spcPts val="0"/>
              </a:spcBef>
              <a:spcAft>
                <a:spcPts val="0"/>
              </a:spcAft>
              <a:buClr>
                <a:schemeClr val="lt1"/>
              </a:buClr>
              <a:buSzPts val="4000"/>
              <a:buNone/>
              <a:defRPr sz="4000">
                <a:solidFill>
                  <a:schemeClr val="lt1"/>
                </a:solidFill>
              </a:defRPr>
            </a:lvl2pPr>
            <a:lvl3pPr lvl="2" algn="ctr">
              <a:lnSpc>
                <a:spcPct val="100000"/>
              </a:lnSpc>
              <a:spcBef>
                <a:spcPts val="0"/>
              </a:spcBef>
              <a:spcAft>
                <a:spcPts val="0"/>
              </a:spcAft>
              <a:buClr>
                <a:schemeClr val="lt1"/>
              </a:buClr>
              <a:buSzPts val="4000"/>
              <a:buNone/>
              <a:defRPr sz="4000">
                <a:solidFill>
                  <a:schemeClr val="lt1"/>
                </a:solidFill>
              </a:defRPr>
            </a:lvl3pPr>
            <a:lvl4pPr lvl="3" algn="ctr">
              <a:lnSpc>
                <a:spcPct val="100000"/>
              </a:lnSpc>
              <a:spcBef>
                <a:spcPts val="0"/>
              </a:spcBef>
              <a:spcAft>
                <a:spcPts val="0"/>
              </a:spcAft>
              <a:buClr>
                <a:schemeClr val="lt1"/>
              </a:buClr>
              <a:buSzPts val="4000"/>
              <a:buNone/>
              <a:defRPr sz="4000">
                <a:solidFill>
                  <a:schemeClr val="lt1"/>
                </a:solidFill>
              </a:defRPr>
            </a:lvl4pPr>
            <a:lvl5pPr lvl="4" algn="ctr">
              <a:lnSpc>
                <a:spcPct val="100000"/>
              </a:lnSpc>
              <a:spcBef>
                <a:spcPts val="0"/>
              </a:spcBef>
              <a:spcAft>
                <a:spcPts val="0"/>
              </a:spcAft>
              <a:buClr>
                <a:schemeClr val="lt1"/>
              </a:buClr>
              <a:buSzPts val="4000"/>
              <a:buNone/>
              <a:defRPr sz="4000">
                <a:solidFill>
                  <a:schemeClr val="lt1"/>
                </a:solidFill>
              </a:defRPr>
            </a:lvl5pPr>
            <a:lvl6pPr lvl="5" algn="ctr">
              <a:lnSpc>
                <a:spcPct val="100000"/>
              </a:lnSpc>
              <a:spcBef>
                <a:spcPts val="0"/>
              </a:spcBef>
              <a:spcAft>
                <a:spcPts val="0"/>
              </a:spcAft>
              <a:buClr>
                <a:schemeClr val="lt1"/>
              </a:buClr>
              <a:buSzPts val="4000"/>
              <a:buNone/>
              <a:defRPr sz="4000">
                <a:solidFill>
                  <a:schemeClr val="lt1"/>
                </a:solidFill>
              </a:defRPr>
            </a:lvl6pPr>
            <a:lvl7pPr lvl="6" algn="ctr">
              <a:lnSpc>
                <a:spcPct val="100000"/>
              </a:lnSpc>
              <a:spcBef>
                <a:spcPts val="0"/>
              </a:spcBef>
              <a:spcAft>
                <a:spcPts val="0"/>
              </a:spcAft>
              <a:buClr>
                <a:schemeClr val="lt1"/>
              </a:buClr>
              <a:buSzPts val="4000"/>
              <a:buNone/>
              <a:defRPr sz="4000">
                <a:solidFill>
                  <a:schemeClr val="lt1"/>
                </a:solidFill>
              </a:defRPr>
            </a:lvl7pPr>
            <a:lvl8pPr lvl="7" algn="ctr">
              <a:lnSpc>
                <a:spcPct val="100000"/>
              </a:lnSpc>
              <a:spcBef>
                <a:spcPts val="0"/>
              </a:spcBef>
              <a:spcAft>
                <a:spcPts val="0"/>
              </a:spcAft>
              <a:buClr>
                <a:schemeClr val="lt1"/>
              </a:buClr>
              <a:buSzPts val="4000"/>
              <a:buNone/>
              <a:defRPr sz="4000">
                <a:solidFill>
                  <a:schemeClr val="lt1"/>
                </a:solidFill>
              </a:defRPr>
            </a:lvl8pPr>
            <a:lvl9pPr lvl="8" algn="ctr">
              <a:lnSpc>
                <a:spcPct val="100000"/>
              </a:lnSpc>
              <a:spcBef>
                <a:spcPts val="0"/>
              </a:spcBef>
              <a:spcAft>
                <a:spcPts val="0"/>
              </a:spcAft>
              <a:buClr>
                <a:schemeClr val="lt1"/>
              </a:buClr>
              <a:buSzPts val="4000"/>
              <a:buNone/>
              <a:defRPr sz="4000">
                <a:solidFill>
                  <a:schemeClr val="lt1"/>
                </a:solidFill>
              </a:defRPr>
            </a:lvl9pPr>
          </a:lstStyle>
          <a:p/>
        </p:txBody>
      </p:sp>
      <p:sp>
        <p:nvSpPr>
          <p:cNvPr id="250" name="Google Shape;250;p54"/>
          <p:cNvSpPr txBox="1"/>
          <p:nvPr>
            <p:ph idx="1" type="subTitle"/>
          </p:nvPr>
        </p:nvSpPr>
        <p:spPr>
          <a:xfrm>
            <a:off x="1371625" y="1749600"/>
            <a:ext cx="6400800" cy="390600"/>
          </a:xfrm>
          <a:prstGeom prst="rect">
            <a:avLst/>
          </a:prstGeom>
        </p:spPr>
        <p:txBody>
          <a:bodyPr anchorCtr="0" anchor="ctr" bIns="0" lIns="0" spcFirstLastPara="1" rIns="0" wrap="square" tIns="0">
            <a:spAutoFit/>
          </a:bodyPr>
          <a:lstStyle>
            <a:lvl1pPr lvl="0" algn="ctr">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1pPr>
            <a:lvl2pPr lvl="1" algn="ctr">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2pPr>
            <a:lvl3pPr lvl="2" algn="ctr">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3pPr>
            <a:lvl4pPr lvl="3" algn="ctr">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4pPr>
            <a:lvl5pPr lvl="4" algn="ctr">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5pPr>
            <a:lvl6pPr lvl="5" algn="ctr">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6pPr>
            <a:lvl7pPr lvl="6" algn="ctr">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7pPr>
            <a:lvl8pPr lvl="7" algn="ctr">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8pPr>
            <a:lvl9pPr lvl="8" algn="ctr">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864">
          <p15:clr>
            <a:srgbClr val="E46962"/>
          </p15:clr>
        </p15:guide>
        <p15:guide id="2" pos="4896">
          <p15:clr>
            <a:srgbClr val="E46962"/>
          </p15:clr>
        </p15:guide>
        <p15:guide id="3" orient="horz" pos="1620">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2">
  <p:cSld name="TITLE_AND_BODY_4">
    <p:spTree>
      <p:nvGrpSpPr>
        <p:cNvPr id="251" name="Shape 251"/>
        <p:cNvGrpSpPr/>
        <p:nvPr/>
      </p:nvGrpSpPr>
      <p:grpSpPr>
        <a:xfrm>
          <a:off x="0" y="0"/>
          <a:ext cx="0" cy="0"/>
          <a:chOff x="0" y="0"/>
          <a:chExt cx="0" cy="0"/>
        </a:xfrm>
      </p:grpSpPr>
      <p:sp>
        <p:nvSpPr>
          <p:cNvPr id="252" name="Google Shape;252;p55"/>
          <p:cNvSpPr txBox="1"/>
          <p:nvPr>
            <p:ph idx="12" type="sldNum"/>
          </p:nvPr>
        </p:nvSpPr>
        <p:spPr>
          <a:xfrm>
            <a:off x="8572500" y="4572004"/>
            <a:ext cx="571500" cy="5715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53" name="Google Shape;253;p55"/>
          <p:cNvSpPr txBox="1"/>
          <p:nvPr>
            <p:ph type="title"/>
          </p:nvPr>
        </p:nvSpPr>
        <p:spPr>
          <a:xfrm>
            <a:off x="571500" y="800100"/>
            <a:ext cx="3089700" cy="9144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54" name="Google Shape;254;p55"/>
          <p:cNvSpPr txBox="1"/>
          <p:nvPr>
            <p:ph idx="1" type="body"/>
          </p:nvPr>
        </p:nvSpPr>
        <p:spPr>
          <a:xfrm>
            <a:off x="571500" y="1714500"/>
            <a:ext cx="3089700" cy="28575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255" name="Shape 255"/>
        <p:cNvGrpSpPr/>
        <p:nvPr/>
      </p:nvGrpSpPr>
      <p:grpSpPr>
        <a:xfrm>
          <a:off x="0" y="0"/>
          <a:ext cx="0" cy="0"/>
          <a:chOff x="0" y="0"/>
          <a:chExt cx="0" cy="0"/>
        </a:xfrm>
      </p:grpSpPr>
      <p:sp>
        <p:nvSpPr>
          <p:cNvPr id="256" name="Google Shape;256;p56"/>
          <p:cNvSpPr txBox="1"/>
          <p:nvPr>
            <p:ph idx="12" type="sldNum"/>
          </p:nvPr>
        </p:nvSpPr>
        <p:spPr>
          <a:xfrm>
            <a:off x="8572500" y="4572004"/>
            <a:ext cx="571500" cy="5715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57" name="Google Shape;257;p56"/>
          <p:cNvSpPr txBox="1"/>
          <p:nvPr>
            <p:ph type="title"/>
          </p:nvPr>
        </p:nvSpPr>
        <p:spPr>
          <a:xfrm>
            <a:off x="571500" y="800100"/>
            <a:ext cx="8001000" cy="9144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1">
  <p:cSld name="TITLE_AND_TWO_COLUMNS_1_1_1_2">
    <p:spTree>
      <p:nvGrpSpPr>
        <p:cNvPr id="258" name="Shape 258"/>
        <p:cNvGrpSpPr/>
        <p:nvPr/>
      </p:nvGrpSpPr>
      <p:grpSpPr>
        <a:xfrm>
          <a:off x="0" y="0"/>
          <a:ext cx="0" cy="0"/>
          <a:chOff x="0" y="0"/>
          <a:chExt cx="0" cy="0"/>
        </a:xfrm>
      </p:grpSpPr>
      <p:sp>
        <p:nvSpPr>
          <p:cNvPr id="259" name="Google Shape;259;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60" name="Google Shape;260;p57"/>
          <p:cNvSpPr txBox="1"/>
          <p:nvPr>
            <p:ph type="title"/>
          </p:nvPr>
        </p:nvSpPr>
        <p:spPr>
          <a:xfrm>
            <a:off x="607200" y="1026550"/>
            <a:ext cx="3936000" cy="5367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sz="1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1" name="Google Shape;261;p57"/>
          <p:cNvSpPr txBox="1"/>
          <p:nvPr>
            <p:ph idx="1" type="body"/>
          </p:nvPr>
        </p:nvSpPr>
        <p:spPr>
          <a:xfrm>
            <a:off x="3314406" y="1785575"/>
            <a:ext cx="3936000" cy="5367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2" name="Google Shape;262;p57"/>
          <p:cNvSpPr txBox="1"/>
          <p:nvPr>
            <p:ph idx="2" type="body"/>
          </p:nvPr>
        </p:nvSpPr>
        <p:spPr>
          <a:xfrm>
            <a:off x="3314406" y="3305922"/>
            <a:ext cx="3936000" cy="5367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3" name="Google Shape;263;p57"/>
          <p:cNvSpPr txBox="1"/>
          <p:nvPr>
            <p:ph idx="3" type="body"/>
          </p:nvPr>
        </p:nvSpPr>
        <p:spPr>
          <a:xfrm>
            <a:off x="3314406" y="4066095"/>
            <a:ext cx="3936000" cy="5367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4" name="Google Shape;264;p57"/>
          <p:cNvSpPr txBox="1"/>
          <p:nvPr>
            <p:ph idx="4" type="subTitle"/>
          </p:nvPr>
        </p:nvSpPr>
        <p:spPr>
          <a:xfrm>
            <a:off x="1301106" y="1785575"/>
            <a:ext cx="1951500" cy="536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2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5" name="Google Shape;265;p57"/>
          <p:cNvSpPr txBox="1"/>
          <p:nvPr>
            <p:ph idx="5" type="subTitle"/>
          </p:nvPr>
        </p:nvSpPr>
        <p:spPr>
          <a:xfrm>
            <a:off x="1301106" y="4066095"/>
            <a:ext cx="1951500" cy="536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2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6" name="Google Shape;266;p57"/>
          <p:cNvSpPr txBox="1"/>
          <p:nvPr>
            <p:ph idx="6" type="subTitle"/>
          </p:nvPr>
        </p:nvSpPr>
        <p:spPr>
          <a:xfrm>
            <a:off x="1301106" y="2545748"/>
            <a:ext cx="1951500" cy="536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2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7" name="Google Shape;267;p57"/>
          <p:cNvSpPr txBox="1"/>
          <p:nvPr>
            <p:ph idx="7" type="body"/>
          </p:nvPr>
        </p:nvSpPr>
        <p:spPr>
          <a:xfrm>
            <a:off x="3314406" y="2545748"/>
            <a:ext cx="3936000" cy="5367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8" name="Google Shape;268;p57"/>
          <p:cNvSpPr txBox="1"/>
          <p:nvPr>
            <p:ph idx="8" type="subTitle"/>
          </p:nvPr>
        </p:nvSpPr>
        <p:spPr>
          <a:xfrm>
            <a:off x="1301106" y="3305922"/>
            <a:ext cx="1951500" cy="536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2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1">
    <p:bg>
      <p:bgPr>
        <a:solidFill>
          <a:schemeClr val="lt2"/>
        </a:solidFill>
      </p:bgPr>
    </p:bg>
    <p:spTree>
      <p:nvGrpSpPr>
        <p:cNvPr id="269" name="Shape 269"/>
        <p:cNvGrpSpPr/>
        <p:nvPr/>
      </p:nvGrpSpPr>
      <p:grpSpPr>
        <a:xfrm>
          <a:off x="0" y="0"/>
          <a:ext cx="0" cy="0"/>
          <a:chOff x="0" y="0"/>
          <a:chExt cx="0" cy="0"/>
        </a:xfrm>
      </p:grpSpPr>
      <p:sp>
        <p:nvSpPr>
          <p:cNvPr id="270" name="Google Shape;270;p58"/>
          <p:cNvSpPr txBox="1"/>
          <p:nvPr>
            <p:ph idx="1" type="subTitle"/>
          </p:nvPr>
        </p:nvSpPr>
        <p:spPr>
          <a:xfrm>
            <a:off x="6600775" y="2561222"/>
            <a:ext cx="1877400" cy="485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271" name="Google Shape;271;p58"/>
          <p:cNvSpPr txBox="1"/>
          <p:nvPr>
            <p:ph idx="2" type="body"/>
          </p:nvPr>
        </p:nvSpPr>
        <p:spPr>
          <a:xfrm>
            <a:off x="3479850" y="4132200"/>
            <a:ext cx="2271000" cy="778200"/>
          </a:xfrm>
          <a:prstGeom prst="rect">
            <a:avLst/>
          </a:prstGeom>
        </p:spPr>
        <p:txBody>
          <a:bodyPr anchorCtr="0" anchor="t" bIns="91425" lIns="0" spcFirstLastPara="1" rIns="0" wrap="square" tIns="0">
            <a:spAutoFit/>
          </a:bodyPr>
          <a:lstStyle>
            <a:lvl1pPr indent="-304800" lvl="0" marL="457200" algn="ctr">
              <a:spcBef>
                <a:spcPts val="0"/>
              </a:spcBef>
              <a:spcAft>
                <a:spcPts val="0"/>
              </a:spcAft>
              <a:buClr>
                <a:schemeClr val="lt1"/>
              </a:buClr>
              <a:buSzPts val="1200"/>
              <a:buFont typeface="IBM Plex Sans"/>
              <a:buChar char="●"/>
              <a:defRPr sz="1200">
                <a:solidFill>
                  <a:schemeClr val="lt1"/>
                </a:solidFill>
              </a:defRPr>
            </a:lvl1pPr>
            <a:lvl2pPr indent="-304800" lvl="1" marL="914400" algn="ctr">
              <a:spcBef>
                <a:spcPts val="1200"/>
              </a:spcBef>
              <a:spcAft>
                <a:spcPts val="0"/>
              </a:spcAft>
              <a:buClr>
                <a:schemeClr val="lt1"/>
              </a:buClr>
              <a:buSzPts val="1200"/>
              <a:buFont typeface="IBM Plex Sans"/>
              <a:buChar char="○"/>
              <a:defRPr sz="1200">
                <a:solidFill>
                  <a:schemeClr val="lt1"/>
                </a:solidFill>
              </a:defRPr>
            </a:lvl2pPr>
            <a:lvl3pPr indent="-304800" lvl="2" marL="1371600" algn="ctr">
              <a:spcBef>
                <a:spcPts val="1200"/>
              </a:spcBef>
              <a:spcAft>
                <a:spcPts val="0"/>
              </a:spcAft>
              <a:buClr>
                <a:schemeClr val="lt1"/>
              </a:buClr>
              <a:buSzPts val="1200"/>
              <a:buFont typeface="IBM Plex Sans"/>
              <a:buChar char="■"/>
              <a:defRPr sz="1200">
                <a:solidFill>
                  <a:schemeClr val="lt1"/>
                </a:solidFill>
              </a:defRPr>
            </a:lvl3pPr>
            <a:lvl4pPr indent="-304800" lvl="3" marL="1828800" algn="ctr">
              <a:spcBef>
                <a:spcPts val="1200"/>
              </a:spcBef>
              <a:spcAft>
                <a:spcPts val="0"/>
              </a:spcAft>
              <a:buClr>
                <a:schemeClr val="lt1"/>
              </a:buClr>
              <a:buSzPts val="1200"/>
              <a:buFont typeface="IBM Plex Sans"/>
              <a:buChar char="●"/>
              <a:defRPr sz="1200">
                <a:solidFill>
                  <a:schemeClr val="lt1"/>
                </a:solidFill>
              </a:defRPr>
            </a:lvl4pPr>
            <a:lvl5pPr indent="-304800" lvl="4" marL="2286000" algn="ctr">
              <a:spcBef>
                <a:spcPts val="1200"/>
              </a:spcBef>
              <a:spcAft>
                <a:spcPts val="0"/>
              </a:spcAft>
              <a:buClr>
                <a:schemeClr val="lt1"/>
              </a:buClr>
              <a:buSzPts val="1200"/>
              <a:buFont typeface="IBM Plex Sans"/>
              <a:buChar char="○"/>
              <a:defRPr sz="1200">
                <a:solidFill>
                  <a:schemeClr val="lt1"/>
                </a:solidFill>
              </a:defRPr>
            </a:lvl5pPr>
            <a:lvl6pPr indent="-304800" lvl="5" marL="2743200" algn="ctr">
              <a:spcBef>
                <a:spcPts val="1200"/>
              </a:spcBef>
              <a:spcAft>
                <a:spcPts val="0"/>
              </a:spcAft>
              <a:buClr>
                <a:schemeClr val="lt1"/>
              </a:buClr>
              <a:buSzPts val="1200"/>
              <a:buFont typeface="IBM Plex Sans"/>
              <a:buChar char="■"/>
              <a:defRPr sz="1200">
                <a:solidFill>
                  <a:schemeClr val="lt1"/>
                </a:solidFill>
              </a:defRPr>
            </a:lvl6pPr>
            <a:lvl7pPr indent="-304800" lvl="6" marL="3200400" algn="ctr">
              <a:spcBef>
                <a:spcPts val="1200"/>
              </a:spcBef>
              <a:spcAft>
                <a:spcPts val="0"/>
              </a:spcAft>
              <a:buClr>
                <a:schemeClr val="lt1"/>
              </a:buClr>
              <a:buSzPts val="1200"/>
              <a:buFont typeface="IBM Plex Sans"/>
              <a:buChar char="●"/>
              <a:defRPr sz="1200">
                <a:solidFill>
                  <a:schemeClr val="lt1"/>
                </a:solidFill>
              </a:defRPr>
            </a:lvl7pPr>
            <a:lvl8pPr indent="-304800" lvl="7" marL="3657600" algn="ctr">
              <a:spcBef>
                <a:spcPts val="1200"/>
              </a:spcBef>
              <a:spcAft>
                <a:spcPts val="0"/>
              </a:spcAft>
              <a:buClr>
                <a:schemeClr val="lt1"/>
              </a:buClr>
              <a:buSzPts val="1200"/>
              <a:buFont typeface="IBM Plex Sans"/>
              <a:buChar char="○"/>
              <a:defRPr sz="1200">
                <a:solidFill>
                  <a:schemeClr val="lt1"/>
                </a:solidFill>
              </a:defRPr>
            </a:lvl8pPr>
            <a:lvl9pPr indent="-304800" lvl="8" marL="4114800" algn="ctr">
              <a:spcBef>
                <a:spcPts val="1200"/>
              </a:spcBef>
              <a:spcAft>
                <a:spcPts val="1200"/>
              </a:spcAft>
              <a:buClr>
                <a:schemeClr val="lt1"/>
              </a:buClr>
              <a:buSzPts val="1200"/>
              <a:buFont typeface="IBM Plex Sans"/>
              <a:buChar char="■"/>
              <a:defRPr sz="1200">
                <a:solidFill>
                  <a:schemeClr val="lt1"/>
                </a:solidFill>
              </a:defRPr>
            </a:lvl9pPr>
          </a:lstStyle>
          <a:p/>
        </p:txBody>
      </p:sp>
      <p:sp>
        <p:nvSpPr>
          <p:cNvPr id="272" name="Google Shape;272;p58"/>
          <p:cNvSpPr txBox="1"/>
          <p:nvPr>
            <p:ph idx="3" type="subTitle"/>
          </p:nvPr>
        </p:nvSpPr>
        <p:spPr>
          <a:xfrm>
            <a:off x="440575" y="2672701"/>
            <a:ext cx="2366700" cy="2583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273" name="Google Shape;273;p58"/>
          <p:cNvSpPr txBox="1"/>
          <p:nvPr>
            <p:ph idx="4" type="body"/>
          </p:nvPr>
        </p:nvSpPr>
        <p:spPr>
          <a:xfrm>
            <a:off x="436800" y="3140767"/>
            <a:ext cx="2366700" cy="1771500"/>
          </a:xfrm>
          <a:prstGeom prst="rect">
            <a:avLst/>
          </a:prstGeom>
        </p:spPr>
        <p:txBody>
          <a:bodyPr anchorCtr="0" anchor="t" bIns="91425" lIns="0" spcFirstLastPara="1" rIns="0" wrap="square" tIns="0">
            <a:spAutoFit/>
          </a:bodyPr>
          <a:lstStyle>
            <a:lvl1pPr indent="-292100" lvl="0" marL="457200">
              <a:spcBef>
                <a:spcPts val="0"/>
              </a:spcBef>
              <a:spcAft>
                <a:spcPts val="0"/>
              </a:spcAft>
              <a:buClr>
                <a:schemeClr val="lt1"/>
              </a:buClr>
              <a:buSzPts val="1000"/>
              <a:buFont typeface="IBM Plex Sans"/>
              <a:buChar char="●"/>
              <a:defRPr>
                <a:solidFill>
                  <a:schemeClr val="lt1"/>
                </a:solidFill>
              </a:defRPr>
            </a:lvl1pPr>
            <a:lvl2pPr indent="-292100" lvl="1" marL="914400">
              <a:spcBef>
                <a:spcPts val="1200"/>
              </a:spcBef>
              <a:spcAft>
                <a:spcPts val="0"/>
              </a:spcAft>
              <a:buClr>
                <a:schemeClr val="lt1"/>
              </a:buClr>
              <a:buSzPts val="1000"/>
              <a:buFont typeface="IBM Plex Sans"/>
              <a:buChar char="○"/>
              <a:defRPr>
                <a:solidFill>
                  <a:schemeClr val="lt1"/>
                </a:solidFill>
              </a:defRPr>
            </a:lvl2pPr>
            <a:lvl3pPr indent="-292100" lvl="2" marL="1371600">
              <a:spcBef>
                <a:spcPts val="1200"/>
              </a:spcBef>
              <a:spcAft>
                <a:spcPts val="0"/>
              </a:spcAft>
              <a:buClr>
                <a:schemeClr val="lt1"/>
              </a:buClr>
              <a:buSzPts val="1000"/>
              <a:buFont typeface="IBM Plex Sans"/>
              <a:buChar char="■"/>
              <a:defRPr>
                <a:solidFill>
                  <a:schemeClr val="lt1"/>
                </a:solidFill>
              </a:defRPr>
            </a:lvl3pPr>
            <a:lvl4pPr indent="-292100" lvl="3" marL="1828800">
              <a:spcBef>
                <a:spcPts val="1200"/>
              </a:spcBef>
              <a:spcAft>
                <a:spcPts val="0"/>
              </a:spcAft>
              <a:buClr>
                <a:schemeClr val="lt1"/>
              </a:buClr>
              <a:buSzPts val="1000"/>
              <a:buFont typeface="IBM Plex Sans"/>
              <a:buChar char="●"/>
              <a:defRPr>
                <a:solidFill>
                  <a:schemeClr val="lt1"/>
                </a:solidFill>
              </a:defRPr>
            </a:lvl4pPr>
            <a:lvl5pPr indent="-292100" lvl="4" marL="2286000">
              <a:spcBef>
                <a:spcPts val="1200"/>
              </a:spcBef>
              <a:spcAft>
                <a:spcPts val="0"/>
              </a:spcAft>
              <a:buClr>
                <a:schemeClr val="lt1"/>
              </a:buClr>
              <a:buSzPts val="1000"/>
              <a:buFont typeface="IBM Plex Sans"/>
              <a:buChar char="○"/>
              <a:defRPr>
                <a:solidFill>
                  <a:schemeClr val="lt1"/>
                </a:solidFill>
              </a:defRPr>
            </a:lvl5pPr>
            <a:lvl6pPr indent="-292100" lvl="5" marL="2743200">
              <a:spcBef>
                <a:spcPts val="1200"/>
              </a:spcBef>
              <a:spcAft>
                <a:spcPts val="0"/>
              </a:spcAft>
              <a:buClr>
                <a:schemeClr val="lt1"/>
              </a:buClr>
              <a:buSzPts val="1000"/>
              <a:buFont typeface="IBM Plex Sans"/>
              <a:buChar char="■"/>
              <a:defRPr>
                <a:solidFill>
                  <a:schemeClr val="lt1"/>
                </a:solidFill>
              </a:defRPr>
            </a:lvl6pPr>
            <a:lvl7pPr indent="-292100" lvl="6" marL="3200400">
              <a:spcBef>
                <a:spcPts val="1200"/>
              </a:spcBef>
              <a:spcAft>
                <a:spcPts val="0"/>
              </a:spcAft>
              <a:buClr>
                <a:schemeClr val="lt1"/>
              </a:buClr>
              <a:buSzPts val="1000"/>
              <a:buFont typeface="IBM Plex Sans"/>
              <a:buChar char="●"/>
              <a:defRPr>
                <a:solidFill>
                  <a:schemeClr val="lt1"/>
                </a:solidFill>
              </a:defRPr>
            </a:lvl7pPr>
            <a:lvl8pPr indent="-292100" lvl="7" marL="3657600">
              <a:spcBef>
                <a:spcPts val="1200"/>
              </a:spcBef>
              <a:spcAft>
                <a:spcPts val="0"/>
              </a:spcAft>
              <a:buClr>
                <a:schemeClr val="lt1"/>
              </a:buClr>
              <a:buSzPts val="1000"/>
              <a:buFont typeface="IBM Plex Sans"/>
              <a:buChar char="○"/>
              <a:defRPr>
                <a:solidFill>
                  <a:schemeClr val="lt1"/>
                </a:solidFill>
              </a:defRPr>
            </a:lvl8pPr>
            <a:lvl9pPr indent="-292100" lvl="8" marL="4114800">
              <a:spcBef>
                <a:spcPts val="1200"/>
              </a:spcBef>
              <a:spcAft>
                <a:spcPts val="1200"/>
              </a:spcAft>
              <a:buClr>
                <a:schemeClr val="lt1"/>
              </a:buClr>
              <a:buSzPts val="1000"/>
              <a:buFont typeface="IBM Plex Sans"/>
              <a:buChar char="■"/>
              <a:defRPr>
                <a:solidFill>
                  <a:schemeClr val="lt1"/>
                </a:solidFill>
              </a:defRPr>
            </a:lvl9pPr>
          </a:lstStyle>
          <a:p/>
        </p:txBody>
      </p:sp>
      <p:sp>
        <p:nvSpPr>
          <p:cNvPr id="274" name="Google Shape;274;p58"/>
          <p:cNvSpPr txBox="1"/>
          <p:nvPr>
            <p:ph idx="5" type="subTitle"/>
          </p:nvPr>
        </p:nvSpPr>
        <p:spPr>
          <a:xfrm>
            <a:off x="3633300" y="3251650"/>
            <a:ext cx="1877400" cy="2583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275" name="Google Shape;275;p58"/>
          <p:cNvSpPr txBox="1"/>
          <p:nvPr>
            <p:ph idx="6" type="subTitle"/>
          </p:nvPr>
        </p:nvSpPr>
        <p:spPr>
          <a:xfrm>
            <a:off x="6600775" y="3251650"/>
            <a:ext cx="1877400" cy="2583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276" name="Google Shape;276;p58"/>
          <p:cNvSpPr txBox="1"/>
          <p:nvPr>
            <p:ph idx="7" type="subTitle"/>
          </p:nvPr>
        </p:nvSpPr>
        <p:spPr>
          <a:xfrm>
            <a:off x="6600775" y="4569325"/>
            <a:ext cx="1877400" cy="2583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277" name="Google Shape;277;p58"/>
          <p:cNvSpPr txBox="1"/>
          <p:nvPr>
            <p:ph idx="8" type="subTitle"/>
          </p:nvPr>
        </p:nvSpPr>
        <p:spPr>
          <a:xfrm>
            <a:off x="3633300" y="2561222"/>
            <a:ext cx="1877400" cy="485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278" name="Google Shape;278;p58"/>
          <p:cNvSpPr txBox="1"/>
          <p:nvPr>
            <p:ph idx="9" type="subTitle"/>
          </p:nvPr>
        </p:nvSpPr>
        <p:spPr>
          <a:xfrm>
            <a:off x="436725" y="814800"/>
            <a:ext cx="4182300" cy="2583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279" name="Google Shape;279;p58"/>
          <p:cNvSpPr txBox="1"/>
          <p:nvPr>
            <p:ph type="title"/>
          </p:nvPr>
        </p:nvSpPr>
        <p:spPr>
          <a:xfrm>
            <a:off x="436725" y="1231825"/>
            <a:ext cx="4182300" cy="587700"/>
          </a:xfrm>
          <a:prstGeom prst="rect">
            <a:avLst/>
          </a:prstGeom>
        </p:spPr>
        <p:txBody>
          <a:bodyPr anchorCtr="0" anchor="ctr" bIns="0" lIns="0" spcFirstLastPara="1" rIns="0" wrap="square" tIns="0">
            <a:norm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280" name="Google Shape;280;p58"/>
          <p:cNvSpPr txBox="1"/>
          <p:nvPr>
            <p:ph idx="12" type="sldNum"/>
          </p:nvPr>
        </p:nvSpPr>
        <p:spPr>
          <a:xfrm>
            <a:off x="8280600" y="228600"/>
            <a:ext cx="386400" cy="228600"/>
          </a:xfrm>
          <a:prstGeom prst="rect">
            <a:avLst/>
          </a:prstGeom>
          <a:noFill/>
          <a:ln>
            <a:noFill/>
          </a:ln>
        </p:spPr>
        <p:txBody>
          <a:bodyPr anchorCtr="0" anchor="t" bIns="0" lIns="0" spcFirstLastPara="1" rIns="0" wrap="square" tIns="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indent="-50800" lvl="0" marL="0" rtl="0" algn="r">
              <a:spcBef>
                <a:spcPts val="0"/>
              </a:spcBef>
              <a:spcAft>
                <a:spcPts val="0"/>
              </a:spcAft>
              <a:buClr>
                <a:schemeClr val="lt1"/>
              </a:buClr>
              <a:buSzPts val="800"/>
              <a:buFont typeface="IBM Plex Sans"/>
              <a:buNone/>
            </a:pPr>
            <a:fld id="{00000000-1234-1234-1234-123412341234}" type="slidenum">
              <a:rPr lang="en"/>
              <a:t>‹#›</a:t>
            </a:fld>
            <a:endParaRPr/>
          </a:p>
        </p:txBody>
      </p:sp>
      <p:sp>
        <p:nvSpPr>
          <p:cNvPr id="281" name="Google Shape;281;p58"/>
          <p:cNvSpPr txBox="1"/>
          <p:nvPr>
            <p:ph idx="13" type="subTitle"/>
          </p:nvPr>
        </p:nvSpPr>
        <p:spPr>
          <a:xfrm>
            <a:off x="6802800" y="230700"/>
            <a:ext cx="1050600" cy="145800"/>
          </a:xfrm>
          <a:prstGeom prst="rect">
            <a:avLst/>
          </a:prstGeom>
        </p:spPr>
        <p:txBody>
          <a:bodyPr anchorCtr="0" anchor="t" bIns="0" lIns="0" spcFirstLastPara="1" rIns="0" wrap="square" tIns="0">
            <a:sp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p:txBody>
      </p:sp>
      <p:sp>
        <p:nvSpPr>
          <p:cNvPr id="282" name="Google Shape;282;p58"/>
          <p:cNvSpPr txBox="1"/>
          <p:nvPr>
            <p:ph idx="14" type="subTitle"/>
          </p:nvPr>
        </p:nvSpPr>
        <p:spPr>
          <a:xfrm>
            <a:off x="436725" y="230700"/>
            <a:ext cx="1893000" cy="2286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1">
  <p:cSld name="TITLE_1_1">
    <p:spTree>
      <p:nvGrpSpPr>
        <p:cNvPr id="283" name="Shape 283"/>
        <p:cNvGrpSpPr/>
        <p:nvPr/>
      </p:nvGrpSpPr>
      <p:grpSpPr>
        <a:xfrm>
          <a:off x="0" y="0"/>
          <a:ext cx="0" cy="0"/>
          <a:chOff x="0" y="0"/>
          <a:chExt cx="0" cy="0"/>
        </a:xfrm>
      </p:grpSpPr>
      <p:pic>
        <p:nvPicPr>
          <p:cNvPr id="284" name="Google Shape;284;p59" title="Mesh Holographic Gradients - Dark Gradient 22.png"/>
          <p:cNvPicPr preferRelativeResize="0"/>
          <p:nvPr/>
        </p:nvPicPr>
        <p:blipFill rotWithShape="1">
          <a:blip r:embed="rId2">
            <a:alphaModFix/>
          </a:blip>
          <a:srcRect b="0" l="0" r="9999" t="0"/>
          <a:stretch/>
        </p:blipFill>
        <p:spPr>
          <a:xfrm flipH="1" rot="10800000">
            <a:off x="0" y="1"/>
            <a:ext cx="9144003" cy="5143499"/>
          </a:xfrm>
          <a:prstGeom prst="rect">
            <a:avLst/>
          </a:prstGeom>
          <a:noFill/>
          <a:ln>
            <a:noFill/>
          </a:ln>
        </p:spPr>
      </p:pic>
      <p:pic>
        <p:nvPicPr>
          <p:cNvPr id="285" name="Google Shape;285;p59"/>
          <p:cNvPicPr preferRelativeResize="0"/>
          <p:nvPr/>
        </p:nvPicPr>
        <p:blipFill rotWithShape="1">
          <a:blip r:embed="rId3">
            <a:alphaModFix/>
          </a:blip>
          <a:srcRect b="0" l="0" r="0" t="0"/>
          <a:stretch/>
        </p:blipFill>
        <p:spPr>
          <a:xfrm>
            <a:off x="457200" y="411488"/>
            <a:ext cx="284772" cy="351540"/>
          </a:xfrm>
          <a:prstGeom prst="rect">
            <a:avLst/>
          </a:prstGeom>
          <a:noFill/>
          <a:ln>
            <a:noFill/>
          </a:ln>
        </p:spPr>
      </p:pic>
      <p:sp>
        <p:nvSpPr>
          <p:cNvPr id="286" name="Google Shape;286;p59"/>
          <p:cNvSpPr txBox="1"/>
          <p:nvPr>
            <p:ph type="title"/>
          </p:nvPr>
        </p:nvSpPr>
        <p:spPr>
          <a:xfrm>
            <a:off x="457200" y="2734200"/>
            <a:ext cx="6862800" cy="15615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87" name="Google Shape;287;p59"/>
          <p:cNvSpPr txBox="1"/>
          <p:nvPr>
            <p:ph idx="1" type="subTitle"/>
          </p:nvPr>
        </p:nvSpPr>
        <p:spPr>
          <a:xfrm>
            <a:off x="457200" y="4341330"/>
            <a:ext cx="6862800" cy="3906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288" name="Shape 288"/>
        <p:cNvGrpSpPr/>
        <p:nvPr/>
      </p:nvGrpSpPr>
      <p:grpSpPr>
        <a:xfrm>
          <a:off x="0" y="0"/>
          <a:ext cx="0" cy="0"/>
          <a:chOff x="0" y="0"/>
          <a:chExt cx="0" cy="0"/>
        </a:xfrm>
      </p:grpSpPr>
      <p:sp>
        <p:nvSpPr>
          <p:cNvPr id="289" name="Google Shape;289;p60"/>
          <p:cNvSpPr txBox="1"/>
          <p:nvPr>
            <p:ph type="title"/>
          </p:nvPr>
        </p:nvSpPr>
        <p:spPr>
          <a:xfrm>
            <a:off x="457200" y="411477"/>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33" name="Shape 33"/>
        <p:cNvGrpSpPr/>
        <p:nvPr/>
      </p:nvGrpSpPr>
      <p:grpSpPr>
        <a:xfrm>
          <a:off x="0" y="0"/>
          <a:ext cx="0" cy="0"/>
          <a:chOff x="0" y="0"/>
          <a:chExt cx="0" cy="0"/>
        </a:xfrm>
      </p:grpSpPr>
      <p:sp>
        <p:nvSpPr>
          <p:cNvPr id="34" name="Google Shape;34;p7"/>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5" name="Google Shape;35;p7"/>
          <p:cNvSpPr txBox="1"/>
          <p:nvPr>
            <p:ph idx="1" type="body"/>
          </p:nvPr>
        </p:nvSpPr>
        <p:spPr>
          <a:xfrm>
            <a:off x="457200" y="1371975"/>
            <a:ext cx="3200400" cy="3314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6" name="Google Shape;36;p7"/>
          <p:cNvSpPr txBox="1"/>
          <p:nvPr>
            <p:ph idx="2" type="body"/>
          </p:nvPr>
        </p:nvSpPr>
        <p:spPr>
          <a:xfrm>
            <a:off x="4581600" y="1371975"/>
            <a:ext cx="3200400" cy="3314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864">
          <p15:clr>
            <a:srgbClr val="E46962"/>
          </p15:clr>
        </p15:guide>
        <p15:guide id="2" pos="2304">
          <p15:clr>
            <a:srgbClr val="E46962"/>
          </p15:clr>
        </p15:guide>
        <p15:guide id="3" pos="2880">
          <p15:clr>
            <a:srgbClr val="E46962"/>
          </p15:clr>
        </p15:guide>
        <p15:guide id="4" pos="4902">
          <p15:clr>
            <a:srgbClr val="E46962"/>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7">
    <p:spTree>
      <p:nvGrpSpPr>
        <p:cNvPr id="290" name="Shape 290"/>
        <p:cNvGrpSpPr/>
        <p:nvPr/>
      </p:nvGrpSpPr>
      <p:grpSpPr>
        <a:xfrm>
          <a:off x="0" y="0"/>
          <a:ext cx="0" cy="0"/>
          <a:chOff x="0" y="0"/>
          <a:chExt cx="0" cy="0"/>
        </a:xfrm>
      </p:grpSpPr>
      <p:sp>
        <p:nvSpPr>
          <p:cNvPr id="291" name="Google Shape;291;p61"/>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92" name="Google Shape;292;p61"/>
          <p:cNvSpPr txBox="1"/>
          <p:nvPr>
            <p:ph idx="1" type="body"/>
          </p:nvPr>
        </p:nvSpPr>
        <p:spPr>
          <a:xfrm>
            <a:off x="457200" y="1371975"/>
            <a:ext cx="4105200" cy="3314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1">
  <p:cSld name="Body 2 Columns _1">
    <p:spTree>
      <p:nvGrpSpPr>
        <p:cNvPr id="293" name="Shape 293"/>
        <p:cNvGrpSpPr/>
        <p:nvPr/>
      </p:nvGrpSpPr>
      <p:grpSpPr>
        <a:xfrm>
          <a:off x="0" y="0"/>
          <a:ext cx="0" cy="0"/>
          <a:chOff x="0" y="0"/>
          <a:chExt cx="0" cy="0"/>
        </a:xfrm>
      </p:grpSpPr>
      <p:sp>
        <p:nvSpPr>
          <p:cNvPr id="294" name="Google Shape;294;p62"/>
          <p:cNvSpPr txBox="1"/>
          <p:nvPr>
            <p:ph idx="1" type="body"/>
          </p:nvPr>
        </p:nvSpPr>
        <p:spPr>
          <a:xfrm>
            <a:off x="457200" y="1925617"/>
            <a:ext cx="4114800" cy="2806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95" name="Google Shape;295;p62"/>
          <p:cNvSpPr txBox="1"/>
          <p:nvPr>
            <p:ph idx="2" type="body"/>
          </p:nvPr>
        </p:nvSpPr>
        <p:spPr>
          <a:xfrm>
            <a:off x="4572000" y="1925617"/>
            <a:ext cx="4114800" cy="2806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96" name="Google Shape;296;p62"/>
          <p:cNvSpPr txBox="1"/>
          <p:nvPr>
            <p:ph idx="3" type="subTitle"/>
          </p:nvPr>
        </p:nvSpPr>
        <p:spPr>
          <a:xfrm>
            <a:off x="457200" y="411457"/>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97" name="Google Shape;297;p62"/>
          <p:cNvSpPr txBox="1"/>
          <p:nvPr>
            <p:ph type="title"/>
          </p:nvPr>
        </p:nvSpPr>
        <p:spPr>
          <a:xfrm>
            <a:off x="457200" y="802156"/>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298" name="Google Shape;298;p62"/>
          <p:cNvSpPr txBox="1"/>
          <p:nvPr>
            <p:ph idx="4" type="title"/>
          </p:nvPr>
        </p:nvSpPr>
        <p:spPr>
          <a:xfrm>
            <a:off x="457200" y="1525425"/>
            <a:ext cx="4114800" cy="400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b="1"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None/>
              <a:defRPr sz="1200">
                <a:solidFill>
                  <a:schemeClr val="accent1"/>
                </a:solidFill>
              </a:defRPr>
            </a:lvl2pPr>
            <a:lvl3pPr lvl="2" algn="l">
              <a:lnSpc>
                <a:spcPct val="115000"/>
              </a:lnSpc>
              <a:spcBef>
                <a:spcPts val="0"/>
              </a:spcBef>
              <a:spcAft>
                <a:spcPts val="0"/>
              </a:spcAft>
              <a:buClr>
                <a:schemeClr val="accent1"/>
              </a:buClr>
              <a:buSzPts val="1200"/>
              <a:buNone/>
              <a:defRPr sz="1200">
                <a:solidFill>
                  <a:schemeClr val="accent1"/>
                </a:solidFill>
              </a:defRPr>
            </a:lvl3pPr>
            <a:lvl4pPr lvl="3" algn="l">
              <a:lnSpc>
                <a:spcPct val="115000"/>
              </a:lnSpc>
              <a:spcBef>
                <a:spcPts val="0"/>
              </a:spcBef>
              <a:spcAft>
                <a:spcPts val="0"/>
              </a:spcAft>
              <a:buClr>
                <a:schemeClr val="accent1"/>
              </a:buClr>
              <a:buSzPts val="1200"/>
              <a:buNone/>
              <a:defRPr sz="1200">
                <a:solidFill>
                  <a:schemeClr val="accent1"/>
                </a:solidFill>
              </a:defRPr>
            </a:lvl4pPr>
            <a:lvl5pPr lvl="4" algn="l">
              <a:lnSpc>
                <a:spcPct val="115000"/>
              </a:lnSpc>
              <a:spcBef>
                <a:spcPts val="0"/>
              </a:spcBef>
              <a:spcAft>
                <a:spcPts val="0"/>
              </a:spcAft>
              <a:buClr>
                <a:schemeClr val="accent1"/>
              </a:buClr>
              <a:buSzPts val="1200"/>
              <a:buNone/>
              <a:defRPr sz="1200">
                <a:solidFill>
                  <a:schemeClr val="accent1"/>
                </a:solidFill>
              </a:defRPr>
            </a:lvl5pPr>
            <a:lvl6pPr lvl="5" algn="l">
              <a:lnSpc>
                <a:spcPct val="115000"/>
              </a:lnSpc>
              <a:spcBef>
                <a:spcPts val="0"/>
              </a:spcBef>
              <a:spcAft>
                <a:spcPts val="0"/>
              </a:spcAft>
              <a:buClr>
                <a:schemeClr val="accent1"/>
              </a:buClr>
              <a:buSzPts val="1200"/>
              <a:buNone/>
              <a:defRPr sz="1200">
                <a:solidFill>
                  <a:schemeClr val="accent1"/>
                </a:solidFill>
              </a:defRPr>
            </a:lvl6pPr>
            <a:lvl7pPr lvl="6" algn="l">
              <a:lnSpc>
                <a:spcPct val="115000"/>
              </a:lnSpc>
              <a:spcBef>
                <a:spcPts val="0"/>
              </a:spcBef>
              <a:spcAft>
                <a:spcPts val="0"/>
              </a:spcAft>
              <a:buClr>
                <a:schemeClr val="accent1"/>
              </a:buClr>
              <a:buSzPts val="1200"/>
              <a:buNone/>
              <a:defRPr sz="1200">
                <a:solidFill>
                  <a:schemeClr val="accent1"/>
                </a:solidFill>
              </a:defRPr>
            </a:lvl7pPr>
            <a:lvl8pPr lvl="7" algn="l">
              <a:lnSpc>
                <a:spcPct val="115000"/>
              </a:lnSpc>
              <a:spcBef>
                <a:spcPts val="0"/>
              </a:spcBef>
              <a:spcAft>
                <a:spcPts val="0"/>
              </a:spcAft>
              <a:buClr>
                <a:schemeClr val="accent1"/>
              </a:buClr>
              <a:buSzPts val="1200"/>
              <a:buNone/>
              <a:defRPr sz="1200">
                <a:solidFill>
                  <a:schemeClr val="accent1"/>
                </a:solidFill>
              </a:defRPr>
            </a:lvl8pPr>
            <a:lvl9pPr lvl="8" algn="l">
              <a:lnSpc>
                <a:spcPct val="115000"/>
              </a:lnSpc>
              <a:spcBef>
                <a:spcPts val="0"/>
              </a:spcBef>
              <a:spcAft>
                <a:spcPts val="0"/>
              </a:spcAft>
              <a:buClr>
                <a:schemeClr val="accent1"/>
              </a:buClr>
              <a:buSzPts val="1200"/>
              <a:buNone/>
              <a:defRPr sz="1200">
                <a:solidFill>
                  <a:schemeClr val="accent1"/>
                </a:solidFill>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CUSTOM_1_1_1">
    <p:spTree>
      <p:nvGrpSpPr>
        <p:cNvPr id="299" name="Shape 299"/>
        <p:cNvGrpSpPr/>
        <p:nvPr/>
      </p:nvGrpSpPr>
      <p:grpSpPr>
        <a:xfrm>
          <a:off x="0" y="0"/>
          <a:ext cx="0" cy="0"/>
          <a:chOff x="0" y="0"/>
          <a:chExt cx="0" cy="0"/>
        </a:xfrm>
      </p:grpSpPr>
      <p:sp>
        <p:nvSpPr>
          <p:cNvPr id="300" name="Google Shape;300;p63"/>
          <p:cNvSpPr txBox="1"/>
          <p:nvPr>
            <p:ph type="title"/>
          </p:nvPr>
        </p:nvSpPr>
        <p:spPr>
          <a:xfrm>
            <a:off x="571500" y="800100"/>
            <a:ext cx="4000500" cy="9144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301" name="Google Shape;301;p63"/>
          <p:cNvSpPr txBox="1"/>
          <p:nvPr>
            <p:ph idx="1" type="body"/>
          </p:nvPr>
        </p:nvSpPr>
        <p:spPr>
          <a:xfrm>
            <a:off x="571500" y="1714500"/>
            <a:ext cx="4000500" cy="28575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302" name="Google Shape;302;p63"/>
          <p:cNvSpPr txBox="1"/>
          <p:nvPr>
            <p:ph idx="12" type="sldNum"/>
          </p:nvPr>
        </p:nvSpPr>
        <p:spPr>
          <a:xfrm>
            <a:off x="8572500" y="4572004"/>
            <a:ext cx="571500" cy="5715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1">
  <p:cSld name="Text + Image_1">
    <p:spTree>
      <p:nvGrpSpPr>
        <p:cNvPr id="303" name="Shape 303"/>
        <p:cNvGrpSpPr/>
        <p:nvPr/>
      </p:nvGrpSpPr>
      <p:grpSpPr>
        <a:xfrm>
          <a:off x="0" y="0"/>
          <a:ext cx="0" cy="0"/>
          <a:chOff x="0" y="0"/>
          <a:chExt cx="0" cy="0"/>
        </a:xfrm>
      </p:grpSpPr>
      <p:sp>
        <p:nvSpPr>
          <p:cNvPr id="304" name="Google Shape;304;p64"/>
          <p:cNvSpPr/>
          <p:nvPr>
            <p:ph idx="2" type="pic"/>
          </p:nvPr>
        </p:nvSpPr>
        <p:spPr>
          <a:xfrm>
            <a:off x="4572000" y="82500"/>
            <a:ext cx="4495800" cy="4978500"/>
          </a:xfrm>
          <a:prstGeom prst="roundRect">
            <a:avLst>
              <a:gd fmla="val 16667" name="adj"/>
            </a:avLst>
          </a:prstGeom>
          <a:noFill/>
          <a:ln>
            <a:noFill/>
          </a:ln>
        </p:spPr>
      </p:sp>
      <p:sp>
        <p:nvSpPr>
          <p:cNvPr id="305" name="Google Shape;305;p64"/>
          <p:cNvSpPr txBox="1"/>
          <p:nvPr>
            <p:ph type="title"/>
          </p:nvPr>
        </p:nvSpPr>
        <p:spPr>
          <a:xfrm>
            <a:off x="457200" y="847800"/>
            <a:ext cx="3661500" cy="957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06" name="Google Shape;306;p64"/>
          <p:cNvSpPr txBox="1"/>
          <p:nvPr>
            <p:ph idx="1" type="subTitle"/>
          </p:nvPr>
        </p:nvSpPr>
        <p:spPr>
          <a:xfrm>
            <a:off x="457200" y="457200"/>
            <a:ext cx="36615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07" name="Google Shape;307;p64"/>
          <p:cNvSpPr txBox="1"/>
          <p:nvPr>
            <p:ph idx="3" type="body"/>
          </p:nvPr>
        </p:nvSpPr>
        <p:spPr>
          <a:xfrm>
            <a:off x="457200" y="1925625"/>
            <a:ext cx="3661500" cy="27609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p:cSld name="Cover without logo 2_1_1">
    <p:bg>
      <p:bgPr>
        <a:solidFill>
          <a:srgbClr val="07182C"/>
        </a:solidFill>
      </p:bgPr>
    </p:bg>
    <p:spTree>
      <p:nvGrpSpPr>
        <p:cNvPr id="308" name="Shape 308"/>
        <p:cNvGrpSpPr/>
        <p:nvPr/>
      </p:nvGrpSpPr>
      <p:grpSpPr>
        <a:xfrm>
          <a:off x="0" y="0"/>
          <a:ext cx="0" cy="0"/>
          <a:chOff x="0" y="0"/>
          <a:chExt cx="0" cy="0"/>
        </a:xfrm>
      </p:grpSpPr>
      <p:pic>
        <p:nvPicPr>
          <p:cNvPr id="309" name="Google Shape;309;p65" title="Mesh Holographic Gradients - Dark Gradient 22.png"/>
          <p:cNvPicPr preferRelativeResize="0"/>
          <p:nvPr/>
        </p:nvPicPr>
        <p:blipFill rotWithShape="1">
          <a:blip r:embed="rId2">
            <a:alphaModFix/>
          </a:blip>
          <a:srcRect b="0" l="0" r="10176" t="0"/>
          <a:stretch/>
        </p:blipFill>
        <p:spPr>
          <a:xfrm flipH="1" rot="10800000">
            <a:off x="0" y="-12489"/>
            <a:ext cx="9147848" cy="5155989"/>
          </a:xfrm>
          <a:prstGeom prst="rect">
            <a:avLst/>
          </a:prstGeom>
          <a:noFill/>
          <a:ln>
            <a:noFill/>
          </a:ln>
        </p:spPr>
      </p:pic>
      <p:pic>
        <p:nvPicPr>
          <p:cNvPr id="310" name="Google Shape;310;p65"/>
          <p:cNvPicPr preferRelativeResize="0"/>
          <p:nvPr/>
        </p:nvPicPr>
        <p:blipFill rotWithShape="1">
          <a:blip r:embed="rId3">
            <a:alphaModFix/>
          </a:blip>
          <a:srcRect b="0" l="0" r="0" t="0"/>
          <a:stretch/>
        </p:blipFill>
        <p:spPr>
          <a:xfrm>
            <a:off x="457200" y="4295700"/>
            <a:ext cx="284772" cy="351540"/>
          </a:xfrm>
          <a:prstGeom prst="rect">
            <a:avLst/>
          </a:prstGeom>
          <a:noFill/>
          <a:ln>
            <a:noFill/>
          </a:ln>
        </p:spPr>
      </p:pic>
      <p:sp>
        <p:nvSpPr>
          <p:cNvPr id="311" name="Google Shape;311;p65"/>
          <p:cNvSpPr txBox="1"/>
          <p:nvPr>
            <p:ph type="title"/>
          </p:nvPr>
        </p:nvSpPr>
        <p:spPr>
          <a:xfrm>
            <a:off x="457200" y="411480"/>
            <a:ext cx="5010300" cy="12390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12" name="Google Shape;312;p65"/>
          <p:cNvSpPr txBox="1"/>
          <p:nvPr>
            <p:ph idx="1" type="subTitle"/>
          </p:nvPr>
        </p:nvSpPr>
        <p:spPr>
          <a:xfrm>
            <a:off x="457200" y="1650510"/>
            <a:ext cx="5010300" cy="3906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313" name="Google Shape;313;p65"/>
          <p:cNvSpPr txBox="1"/>
          <p:nvPr>
            <p:ph idx="2" type="subTitle"/>
          </p:nvPr>
        </p:nvSpPr>
        <p:spPr>
          <a:xfrm>
            <a:off x="3676500" y="4341323"/>
            <a:ext cx="5010300" cy="3906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7" name="Shape 317"/>
        <p:cNvGrpSpPr/>
        <p:nvPr/>
      </p:nvGrpSpPr>
      <p:grpSpPr>
        <a:xfrm>
          <a:off x="0" y="0"/>
          <a:ext cx="0" cy="0"/>
          <a:chOff x="0" y="0"/>
          <a:chExt cx="0" cy="0"/>
        </a:xfrm>
      </p:grpSpPr>
      <p:pic>
        <p:nvPicPr>
          <p:cNvPr id="318" name="Google Shape;318;p67" title="Mesh Holographic Gradients - Dark Gradient 22.png"/>
          <p:cNvPicPr preferRelativeResize="0"/>
          <p:nvPr/>
        </p:nvPicPr>
        <p:blipFill rotWithShape="1">
          <a:blip r:embed="rId2">
            <a:alphaModFix/>
          </a:blip>
          <a:srcRect b="0" l="0" r="9999" t="0"/>
          <a:stretch/>
        </p:blipFill>
        <p:spPr>
          <a:xfrm>
            <a:off x="0" y="0"/>
            <a:ext cx="9143997" cy="5143501"/>
          </a:xfrm>
          <a:prstGeom prst="rect">
            <a:avLst/>
          </a:prstGeom>
          <a:noFill/>
          <a:ln>
            <a:noFill/>
          </a:ln>
        </p:spPr>
      </p:pic>
      <p:pic>
        <p:nvPicPr>
          <p:cNvPr id="319" name="Google Shape;319;p67"/>
          <p:cNvPicPr preferRelativeResize="0"/>
          <p:nvPr/>
        </p:nvPicPr>
        <p:blipFill rotWithShape="1">
          <a:blip r:embed="rId3">
            <a:alphaModFix/>
          </a:blip>
          <a:srcRect b="0" l="0" r="0" t="0"/>
          <a:stretch/>
        </p:blipFill>
        <p:spPr>
          <a:xfrm>
            <a:off x="457200" y="411488"/>
            <a:ext cx="284772" cy="351540"/>
          </a:xfrm>
          <a:prstGeom prst="rect">
            <a:avLst/>
          </a:prstGeom>
          <a:noFill/>
          <a:ln>
            <a:noFill/>
          </a:ln>
        </p:spPr>
      </p:pic>
      <p:sp>
        <p:nvSpPr>
          <p:cNvPr id="320" name="Google Shape;320;p67"/>
          <p:cNvSpPr/>
          <p:nvPr/>
        </p:nvSpPr>
        <p:spPr>
          <a:xfrm>
            <a:off x="984762" y="505238"/>
            <a:ext cx="203100" cy="2031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321" name="Google Shape;321;p67"/>
          <p:cNvSpPr txBox="1"/>
          <p:nvPr/>
        </p:nvSpPr>
        <p:spPr>
          <a:xfrm>
            <a:off x="8081975" y="4485630"/>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accent4"/>
                </a:solidFill>
                <a:latin typeface="Poppins Medium"/>
                <a:ea typeface="Poppins Medium"/>
                <a:cs typeface="Poppins Medium"/>
                <a:sym typeface="Poppins Medium"/>
              </a:rPr>
              <a:t>2025</a:t>
            </a:r>
            <a:endParaRPr sz="1600">
              <a:solidFill>
                <a:schemeClr val="accent4"/>
              </a:solidFill>
              <a:latin typeface="Poppins Medium"/>
              <a:ea typeface="Poppins Medium"/>
              <a:cs typeface="Poppins Medium"/>
              <a:sym typeface="Poppins Medium"/>
            </a:endParaRPr>
          </a:p>
        </p:txBody>
      </p:sp>
      <p:sp>
        <p:nvSpPr>
          <p:cNvPr id="322" name="Google Shape;322;p67"/>
          <p:cNvSpPr txBox="1"/>
          <p:nvPr>
            <p:ph type="title"/>
          </p:nvPr>
        </p:nvSpPr>
        <p:spPr>
          <a:xfrm>
            <a:off x="457200" y="2734200"/>
            <a:ext cx="6862800" cy="15615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323" name="Google Shape;323;p67"/>
          <p:cNvSpPr txBox="1"/>
          <p:nvPr>
            <p:ph idx="1" type="subTitle"/>
          </p:nvPr>
        </p:nvSpPr>
        <p:spPr>
          <a:xfrm>
            <a:off x="457200" y="4341330"/>
            <a:ext cx="6862800" cy="3906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324" name="Shape 324"/>
        <p:cNvGrpSpPr/>
        <p:nvPr/>
      </p:nvGrpSpPr>
      <p:grpSpPr>
        <a:xfrm>
          <a:off x="0" y="0"/>
          <a:ext cx="0" cy="0"/>
          <a:chOff x="0" y="0"/>
          <a:chExt cx="0" cy="0"/>
        </a:xfrm>
      </p:grpSpPr>
      <p:pic>
        <p:nvPicPr>
          <p:cNvPr id="325" name="Google Shape;325;p68" title="Mesh Holographic Gradients - Dark Gradient 22.png"/>
          <p:cNvPicPr preferRelativeResize="0"/>
          <p:nvPr/>
        </p:nvPicPr>
        <p:blipFill rotWithShape="1">
          <a:blip r:embed="rId2">
            <a:alphaModFix/>
          </a:blip>
          <a:srcRect b="0" l="0" r="9999" t="0"/>
          <a:stretch/>
        </p:blipFill>
        <p:spPr>
          <a:xfrm flipH="1" rot="10800000">
            <a:off x="0" y="1"/>
            <a:ext cx="9144003" cy="5143499"/>
          </a:xfrm>
          <a:prstGeom prst="rect">
            <a:avLst/>
          </a:prstGeom>
          <a:noFill/>
          <a:ln>
            <a:noFill/>
          </a:ln>
        </p:spPr>
      </p:pic>
      <p:pic>
        <p:nvPicPr>
          <p:cNvPr id="326" name="Google Shape;326;p68"/>
          <p:cNvPicPr preferRelativeResize="0"/>
          <p:nvPr/>
        </p:nvPicPr>
        <p:blipFill rotWithShape="1">
          <a:blip r:embed="rId3">
            <a:alphaModFix/>
          </a:blip>
          <a:srcRect b="0" l="0" r="0" t="0"/>
          <a:stretch/>
        </p:blipFill>
        <p:spPr>
          <a:xfrm>
            <a:off x="457200" y="478425"/>
            <a:ext cx="284772" cy="351540"/>
          </a:xfrm>
          <a:prstGeom prst="rect">
            <a:avLst/>
          </a:prstGeom>
          <a:noFill/>
          <a:ln>
            <a:noFill/>
          </a:ln>
        </p:spPr>
      </p:pic>
      <p:sp>
        <p:nvSpPr>
          <p:cNvPr id="327" name="Google Shape;327;p68"/>
          <p:cNvSpPr txBox="1"/>
          <p:nvPr>
            <p:ph type="title"/>
          </p:nvPr>
        </p:nvSpPr>
        <p:spPr>
          <a:xfrm>
            <a:off x="457200" y="2734200"/>
            <a:ext cx="6862800" cy="15615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328" name="Google Shape;328;p68"/>
          <p:cNvSpPr txBox="1"/>
          <p:nvPr>
            <p:ph idx="1" type="subTitle"/>
          </p:nvPr>
        </p:nvSpPr>
        <p:spPr>
          <a:xfrm>
            <a:off x="457200" y="4341330"/>
            <a:ext cx="6862800" cy="3906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329" name="Shape 329"/>
        <p:cNvGrpSpPr/>
        <p:nvPr/>
      </p:nvGrpSpPr>
      <p:grpSpPr>
        <a:xfrm>
          <a:off x="0" y="0"/>
          <a:ext cx="0" cy="0"/>
          <a:chOff x="0" y="0"/>
          <a:chExt cx="0" cy="0"/>
        </a:xfrm>
      </p:grpSpPr>
      <p:pic>
        <p:nvPicPr>
          <p:cNvPr id="330" name="Google Shape;330;p69" title="Mesh Holographic Gradients - Dark Gradient 22.png"/>
          <p:cNvPicPr preferRelativeResize="0"/>
          <p:nvPr/>
        </p:nvPicPr>
        <p:blipFill rotWithShape="1">
          <a:blip r:embed="rId2">
            <a:alphaModFix/>
          </a:blip>
          <a:srcRect b="0" l="0" r="9999" t="0"/>
          <a:stretch/>
        </p:blipFill>
        <p:spPr>
          <a:xfrm>
            <a:off x="0" y="0"/>
            <a:ext cx="9144003" cy="5143501"/>
          </a:xfrm>
          <a:prstGeom prst="rect">
            <a:avLst/>
          </a:prstGeom>
          <a:noFill/>
          <a:ln>
            <a:noFill/>
          </a:ln>
        </p:spPr>
      </p:pic>
      <p:sp>
        <p:nvSpPr>
          <p:cNvPr id="331" name="Google Shape;331;p69"/>
          <p:cNvSpPr txBox="1"/>
          <p:nvPr>
            <p:ph type="title"/>
          </p:nvPr>
        </p:nvSpPr>
        <p:spPr>
          <a:xfrm>
            <a:off x="457200" y="3844500"/>
            <a:ext cx="5023800" cy="841800"/>
          </a:xfrm>
          <a:prstGeom prst="rect">
            <a:avLst/>
          </a:prstGeom>
        </p:spPr>
        <p:txBody>
          <a:bodyPr anchorCtr="0" anchor="b" bIns="0" lIns="0" spcFirstLastPara="1" rIns="0" wrap="square" tIns="0">
            <a:sp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332" name="Shape 332"/>
        <p:cNvGrpSpPr/>
        <p:nvPr/>
      </p:nvGrpSpPr>
      <p:grpSpPr>
        <a:xfrm>
          <a:off x="0" y="0"/>
          <a:ext cx="0" cy="0"/>
          <a:chOff x="0" y="0"/>
          <a:chExt cx="0" cy="0"/>
        </a:xfrm>
      </p:grpSpPr>
      <p:grpSp>
        <p:nvGrpSpPr>
          <p:cNvPr id="333" name="Google Shape;333;p70"/>
          <p:cNvGrpSpPr/>
          <p:nvPr/>
        </p:nvGrpSpPr>
        <p:grpSpPr>
          <a:xfrm>
            <a:off x="0" y="0"/>
            <a:ext cx="9143998" cy="5143504"/>
            <a:chOff x="0" y="-2"/>
            <a:chExt cx="10973237" cy="6858005"/>
          </a:xfrm>
        </p:grpSpPr>
        <p:pic>
          <p:nvPicPr>
            <p:cNvPr id="334" name="Google Shape;334;p70" title="Break.png"/>
            <p:cNvPicPr preferRelativeResize="0"/>
            <p:nvPr/>
          </p:nvPicPr>
          <p:blipFill rotWithShape="1">
            <a:blip r:embed="rId2">
              <a:alphaModFix/>
            </a:blip>
            <a:srcRect b="0" l="0" r="9999" t="0"/>
            <a:stretch/>
          </p:blipFill>
          <p:spPr>
            <a:xfrm>
              <a:off x="0" y="-2"/>
              <a:ext cx="10973237" cy="6858005"/>
            </a:xfrm>
            <a:prstGeom prst="rect">
              <a:avLst/>
            </a:prstGeom>
            <a:noFill/>
            <a:ln>
              <a:noFill/>
            </a:ln>
          </p:spPr>
        </p:pic>
        <p:pic>
          <p:nvPicPr>
            <p:cNvPr id="335" name="Google Shape;335;p70" title="Shapes01.png"/>
            <p:cNvPicPr preferRelativeResize="0"/>
            <p:nvPr/>
          </p:nvPicPr>
          <p:blipFill rotWithShape="1">
            <a:blip r:embed="rId3">
              <a:alphaModFix amt="64000"/>
            </a:blip>
            <a:srcRect b="0" l="0" r="9999" t="0"/>
            <a:stretch/>
          </p:blipFill>
          <p:spPr>
            <a:xfrm>
              <a:off x="0" y="-2"/>
              <a:ext cx="10973237" cy="6858005"/>
            </a:xfrm>
            <a:prstGeom prst="rect">
              <a:avLst/>
            </a:prstGeom>
            <a:noFill/>
            <a:ln>
              <a:noFill/>
            </a:ln>
          </p:spPr>
        </p:pic>
      </p:grpSp>
      <p:sp>
        <p:nvSpPr>
          <p:cNvPr id="336" name="Google Shape;336;p70"/>
          <p:cNvSpPr txBox="1"/>
          <p:nvPr/>
        </p:nvSpPr>
        <p:spPr>
          <a:xfrm>
            <a:off x="1367072" y="1872675"/>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337" name="Google Shape;337;p70"/>
          <p:cNvPicPr preferRelativeResize="0"/>
          <p:nvPr/>
        </p:nvPicPr>
        <p:blipFill rotWithShape="1">
          <a:blip r:embed="rId4">
            <a:alphaModFix/>
          </a:blip>
          <a:srcRect b="0" l="0" r="0" t="0"/>
          <a:stretch/>
        </p:blipFill>
        <p:spPr>
          <a:xfrm>
            <a:off x="1367087" y="2687763"/>
            <a:ext cx="249306" cy="249278"/>
          </a:xfrm>
          <a:prstGeom prst="rect">
            <a:avLst/>
          </a:prstGeom>
          <a:noFill/>
          <a:ln>
            <a:noFill/>
          </a:ln>
        </p:spPr>
      </p:pic>
      <p:sp>
        <p:nvSpPr>
          <p:cNvPr id="338" name="Google Shape;338;p70"/>
          <p:cNvSpPr txBox="1"/>
          <p:nvPr>
            <p:ph idx="1" type="body"/>
          </p:nvPr>
        </p:nvSpPr>
        <p:spPr>
          <a:xfrm>
            <a:off x="1810375" y="2610700"/>
            <a:ext cx="5043000" cy="431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9" name="Shape 339"/>
        <p:cNvGrpSpPr/>
        <p:nvPr/>
      </p:nvGrpSpPr>
      <p:grpSpPr>
        <a:xfrm>
          <a:off x="0" y="0"/>
          <a:ext cx="0" cy="0"/>
          <a:chOff x="0" y="0"/>
          <a:chExt cx="0" cy="0"/>
        </a:xfrm>
      </p:grpSpPr>
      <p:sp>
        <p:nvSpPr>
          <p:cNvPr id="340" name="Google Shape;340;p71"/>
          <p:cNvSpPr txBox="1"/>
          <p:nvPr>
            <p:ph idx="1" type="body"/>
          </p:nvPr>
        </p:nvSpPr>
        <p:spPr>
          <a:xfrm>
            <a:off x="457200" y="1371983"/>
            <a:ext cx="3650100" cy="33603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41" name="Google Shape;341;p71"/>
          <p:cNvSpPr txBox="1"/>
          <p:nvPr>
            <p:ph type="title"/>
          </p:nvPr>
        </p:nvSpPr>
        <p:spPr>
          <a:xfrm>
            <a:off x="457200" y="411480"/>
            <a:ext cx="3650100" cy="960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8"/>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342" name="Shape 342"/>
        <p:cNvGrpSpPr/>
        <p:nvPr/>
      </p:nvGrpSpPr>
      <p:grpSpPr>
        <a:xfrm>
          <a:off x="0" y="0"/>
          <a:ext cx="0" cy="0"/>
          <a:chOff x="0" y="0"/>
          <a:chExt cx="0" cy="0"/>
        </a:xfrm>
      </p:grpSpPr>
      <p:sp>
        <p:nvSpPr>
          <p:cNvPr id="343" name="Google Shape;343;p72"/>
          <p:cNvSpPr txBox="1"/>
          <p:nvPr>
            <p:ph idx="1" type="body"/>
          </p:nvPr>
        </p:nvSpPr>
        <p:spPr>
          <a:xfrm>
            <a:off x="4572000" y="1371983"/>
            <a:ext cx="3650100" cy="33603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44" name="Google Shape;344;p72"/>
          <p:cNvSpPr txBox="1"/>
          <p:nvPr>
            <p:ph idx="2" type="body"/>
          </p:nvPr>
        </p:nvSpPr>
        <p:spPr>
          <a:xfrm>
            <a:off x="457200" y="1371983"/>
            <a:ext cx="3650100" cy="33603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45" name="Google Shape;345;p72"/>
          <p:cNvSpPr txBox="1"/>
          <p:nvPr>
            <p:ph type="title"/>
          </p:nvPr>
        </p:nvSpPr>
        <p:spPr>
          <a:xfrm>
            <a:off x="457200" y="411477"/>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864">
          <p15:clr>
            <a:srgbClr val="E46962"/>
          </p15:clr>
        </p15:guide>
        <p15:guide id="2" pos="2587">
          <p15:clr>
            <a:srgbClr val="E46962"/>
          </p15:clr>
        </p15:guide>
        <p15:guide id="3" pos="2880">
          <p15:clr>
            <a:srgbClr val="E46962"/>
          </p15:clr>
        </p15:guide>
        <p15:guide id="4" pos="5179">
          <p15:clr>
            <a:srgbClr val="E46962"/>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6" name="Shape 346"/>
        <p:cNvGrpSpPr/>
        <p:nvPr/>
      </p:nvGrpSpPr>
      <p:grpSpPr>
        <a:xfrm>
          <a:off x="0" y="0"/>
          <a:ext cx="0" cy="0"/>
          <a:chOff x="0" y="0"/>
          <a:chExt cx="0" cy="0"/>
        </a:xfrm>
      </p:grpSpPr>
      <p:sp>
        <p:nvSpPr>
          <p:cNvPr id="347" name="Google Shape;347;p73"/>
          <p:cNvSpPr txBox="1"/>
          <p:nvPr>
            <p:ph type="title"/>
          </p:nvPr>
        </p:nvSpPr>
        <p:spPr>
          <a:xfrm>
            <a:off x="457200" y="411477"/>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348" name="Shape 348"/>
        <p:cNvGrpSpPr/>
        <p:nvPr/>
      </p:nvGrpSpPr>
      <p:grpSpPr>
        <a:xfrm>
          <a:off x="0" y="0"/>
          <a:ext cx="0" cy="0"/>
          <a:chOff x="0" y="0"/>
          <a:chExt cx="0" cy="0"/>
        </a:xfrm>
      </p:grpSpPr>
      <p:sp>
        <p:nvSpPr>
          <p:cNvPr id="349" name="Google Shape;349;p74"/>
          <p:cNvSpPr txBox="1"/>
          <p:nvPr>
            <p:ph idx="1" type="body"/>
          </p:nvPr>
        </p:nvSpPr>
        <p:spPr>
          <a:xfrm>
            <a:off x="457200" y="1371983"/>
            <a:ext cx="3204600" cy="33603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50" name="Google Shape;350;p74"/>
          <p:cNvSpPr txBox="1"/>
          <p:nvPr>
            <p:ph type="title"/>
          </p:nvPr>
        </p:nvSpPr>
        <p:spPr>
          <a:xfrm>
            <a:off x="457200" y="411477"/>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75"/>
          <p:cNvSpPr txBox="1"/>
          <p:nvPr>
            <p:ph type="title"/>
          </p:nvPr>
        </p:nvSpPr>
        <p:spPr>
          <a:xfrm>
            <a:off x="1378150" y="450150"/>
            <a:ext cx="6387600" cy="42360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353" name="Shape 353"/>
        <p:cNvGrpSpPr/>
        <p:nvPr/>
      </p:nvGrpSpPr>
      <p:grpSpPr>
        <a:xfrm>
          <a:off x="0" y="0"/>
          <a:ext cx="0" cy="0"/>
          <a:chOff x="0" y="0"/>
          <a:chExt cx="0" cy="0"/>
        </a:xfrm>
      </p:grpSpPr>
      <p:sp>
        <p:nvSpPr>
          <p:cNvPr id="354" name="Google Shape;354;p76"/>
          <p:cNvSpPr/>
          <p:nvPr/>
        </p:nvSpPr>
        <p:spPr>
          <a:xfrm>
            <a:off x="4572000" y="411480"/>
            <a:ext cx="4114800" cy="432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6"/>
          <p:cNvSpPr txBox="1"/>
          <p:nvPr>
            <p:ph idx="1" type="body"/>
          </p:nvPr>
        </p:nvSpPr>
        <p:spPr>
          <a:xfrm>
            <a:off x="4572000" y="411480"/>
            <a:ext cx="4114800" cy="4320600"/>
          </a:xfrm>
          <a:prstGeom prst="rect">
            <a:avLst/>
          </a:prstGeom>
        </p:spPr>
        <p:txBody>
          <a:bodyPr anchorCtr="0" anchor="ctr" bIns="182875" lIns="182875" spcFirstLastPara="1" rIns="182875" wrap="square" tIns="182875">
            <a:spAutoFit/>
          </a:bodyPr>
          <a:lstStyle>
            <a:lvl1pPr indent="-317500" lvl="0" marL="457200">
              <a:spcBef>
                <a:spcPts val="0"/>
              </a:spcBef>
              <a:spcAft>
                <a:spcPts val="0"/>
              </a:spcAft>
              <a:buClr>
                <a:schemeClr val="accent1"/>
              </a:buClr>
              <a:buSzPts val="14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356" name="Google Shape;356;p76"/>
          <p:cNvSpPr txBox="1"/>
          <p:nvPr>
            <p:ph type="title"/>
          </p:nvPr>
        </p:nvSpPr>
        <p:spPr>
          <a:xfrm>
            <a:off x="457200" y="411480"/>
            <a:ext cx="3656700" cy="23112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SzPts val="4800"/>
              <a:buNone/>
              <a:defRPr sz="48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357" name="Google Shape;357;p76"/>
          <p:cNvSpPr txBox="1"/>
          <p:nvPr>
            <p:ph idx="2" type="subTitle"/>
          </p:nvPr>
        </p:nvSpPr>
        <p:spPr>
          <a:xfrm>
            <a:off x="457200" y="2722725"/>
            <a:ext cx="3656700" cy="20094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715">
          <p15:clr>
            <a:srgbClr val="E46962"/>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8" name="Shape 358"/>
        <p:cNvGrpSpPr/>
        <p:nvPr/>
      </p:nvGrpSpPr>
      <p:grpSpPr>
        <a:xfrm>
          <a:off x="0" y="0"/>
          <a:ext cx="0" cy="0"/>
          <a:chOff x="0" y="0"/>
          <a:chExt cx="0" cy="0"/>
        </a:xfrm>
      </p:grpSpPr>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359" name="Shape 359"/>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360" name="Shape 360"/>
        <p:cNvGrpSpPr/>
        <p:nvPr/>
      </p:nvGrpSpPr>
      <p:grpSpPr>
        <a:xfrm>
          <a:off x="0" y="0"/>
          <a:ext cx="0" cy="0"/>
          <a:chOff x="0" y="0"/>
          <a:chExt cx="0" cy="0"/>
        </a:xfrm>
      </p:grpSpPr>
      <p:sp>
        <p:nvSpPr>
          <p:cNvPr id="361" name="Google Shape;361;p79"/>
          <p:cNvSpPr txBox="1"/>
          <p:nvPr>
            <p:ph type="title"/>
          </p:nvPr>
        </p:nvSpPr>
        <p:spPr>
          <a:xfrm>
            <a:off x="457200" y="1525425"/>
            <a:ext cx="4114800" cy="400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b="1"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None/>
              <a:defRPr sz="1200">
                <a:solidFill>
                  <a:schemeClr val="accent1"/>
                </a:solidFill>
              </a:defRPr>
            </a:lvl2pPr>
            <a:lvl3pPr lvl="2" algn="l">
              <a:lnSpc>
                <a:spcPct val="115000"/>
              </a:lnSpc>
              <a:spcBef>
                <a:spcPts val="0"/>
              </a:spcBef>
              <a:spcAft>
                <a:spcPts val="0"/>
              </a:spcAft>
              <a:buClr>
                <a:schemeClr val="accent1"/>
              </a:buClr>
              <a:buSzPts val="1200"/>
              <a:buNone/>
              <a:defRPr sz="1200">
                <a:solidFill>
                  <a:schemeClr val="accent1"/>
                </a:solidFill>
              </a:defRPr>
            </a:lvl3pPr>
            <a:lvl4pPr lvl="3" algn="l">
              <a:lnSpc>
                <a:spcPct val="115000"/>
              </a:lnSpc>
              <a:spcBef>
                <a:spcPts val="0"/>
              </a:spcBef>
              <a:spcAft>
                <a:spcPts val="0"/>
              </a:spcAft>
              <a:buClr>
                <a:schemeClr val="accent1"/>
              </a:buClr>
              <a:buSzPts val="1200"/>
              <a:buNone/>
              <a:defRPr sz="1200">
                <a:solidFill>
                  <a:schemeClr val="accent1"/>
                </a:solidFill>
              </a:defRPr>
            </a:lvl4pPr>
            <a:lvl5pPr lvl="4" algn="l">
              <a:lnSpc>
                <a:spcPct val="115000"/>
              </a:lnSpc>
              <a:spcBef>
                <a:spcPts val="0"/>
              </a:spcBef>
              <a:spcAft>
                <a:spcPts val="0"/>
              </a:spcAft>
              <a:buClr>
                <a:schemeClr val="accent1"/>
              </a:buClr>
              <a:buSzPts val="1200"/>
              <a:buNone/>
              <a:defRPr sz="1200">
                <a:solidFill>
                  <a:schemeClr val="accent1"/>
                </a:solidFill>
              </a:defRPr>
            </a:lvl5pPr>
            <a:lvl6pPr lvl="5" algn="l">
              <a:lnSpc>
                <a:spcPct val="115000"/>
              </a:lnSpc>
              <a:spcBef>
                <a:spcPts val="0"/>
              </a:spcBef>
              <a:spcAft>
                <a:spcPts val="0"/>
              </a:spcAft>
              <a:buClr>
                <a:schemeClr val="accent1"/>
              </a:buClr>
              <a:buSzPts val="1200"/>
              <a:buNone/>
              <a:defRPr sz="1200">
                <a:solidFill>
                  <a:schemeClr val="accent1"/>
                </a:solidFill>
              </a:defRPr>
            </a:lvl6pPr>
            <a:lvl7pPr lvl="6" algn="l">
              <a:lnSpc>
                <a:spcPct val="115000"/>
              </a:lnSpc>
              <a:spcBef>
                <a:spcPts val="0"/>
              </a:spcBef>
              <a:spcAft>
                <a:spcPts val="0"/>
              </a:spcAft>
              <a:buClr>
                <a:schemeClr val="accent1"/>
              </a:buClr>
              <a:buSzPts val="1200"/>
              <a:buNone/>
              <a:defRPr sz="1200">
                <a:solidFill>
                  <a:schemeClr val="accent1"/>
                </a:solidFill>
              </a:defRPr>
            </a:lvl7pPr>
            <a:lvl8pPr lvl="7" algn="l">
              <a:lnSpc>
                <a:spcPct val="115000"/>
              </a:lnSpc>
              <a:spcBef>
                <a:spcPts val="0"/>
              </a:spcBef>
              <a:spcAft>
                <a:spcPts val="0"/>
              </a:spcAft>
              <a:buClr>
                <a:schemeClr val="accent1"/>
              </a:buClr>
              <a:buSzPts val="1200"/>
              <a:buNone/>
              <a:defRPr sz="1200">
                <a:solidFill>
                  <a:schemeClr val="accent1"/>
                </a:solidFill>
              </a:defRPr>
            </a:lvl8pPr>
            <a:lvl9pPr lvl="8" algn="l">
              <a:lnSpc>
                <a:spcPct val="115000"/>
              </a:lnSpc>
              <a:spcBef>
                <a:spcPts val="0"/>
              </a:spcBef>
              <a:spcAft>
                <a:spcPts val="0"/>
              </a:spcAft>
              <a:buClr>
                <a:schemeClr val="accent1"/>
              </a:buClr>
              <a:buSzPts val="1200"/>
              <a:buNone/>
              <a:defRPr sz="1200">
                <a:solidFill>
                  <a:schemeClr val="accent1"/>
                </a:solidFill>
              </a:defRPr>
            </a:lvl9pPr>
          </a:lstStyle>
          <a:p/>
        </p:txBody>
      </p:sp>
      <p:sp>
        <p:nvSpPr>
          <p:cNvPr id="362" name="Google Shape;362;p79"/>
          <p:cNvSpPr txBox="1"/>
          <p:nvPr>
            <p:ph idx="1" type="subTitle"/>
          </p:nvPr>
        </p:nvSpPr>
        <p:spPr>
          <a:xfrm>
            <a:off x="457200" y="411457"/>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63" name="Google Shape;363;p79"/>
          <p:cNvSpPr txBox="1"/>
          <p:nvPr>
            <p:ph idx="2" type="body"/>
          </p:nvPr>
        </p:nvSpPr>
        <p:spPr>
          <a:xfrm>
            <a:off x="457200" y="1925617"/>
            <a:ext cx="4114800" cy="2806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64" name="Google Shape;364;p79"/>
          <p:cNvSpPr txBox="1"/>
          <p:nvPr>
            <p:ph idx="3" type="title"/>
          </p:nvPr>
        </p:nvSpPr>
        <p:spPr>
          <a:xfrm>
            <a:off x="457200" y="802156"/>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365" name="Shape 365"/>
        <p:cNvGrpSpPr/>
        <p:nvPr/>
      </p:nvGrpSpPr>
      <p:grpSpPr>
        <a:xfrm>
          <a:off x="0" y="0"/>
          <a:ext cx="0" cy="0"/>
          <a:chOff x="0" y="0"/>
          <a:chExt cx="0" cy="0"/>
        </a:xfrm>
      </p:grpSpPr>
      <p:sp>
        <p:nvSpPr>
          <p:cNvPr id="366" name="Google Shape;366;p80"/>
          <p:cNvSpPr txBox="1"/>
          <p:nvPr>
            <p:ph idx="1" type="body"/>
          </p:nvPr>
        </p:nvSpPr>
        <p:spPr>
          <a:xfrm>
            <a:off x="457200" y="1925617"/>
            <a:ext cx="4114800" cy="2806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67" name="Google Shape;367;p80"/>
          <p:cNvSpPr txBox="1"/>
          <p:nvPr>
            <p:ph idx="2" type="body"/>
          </p:nvPr>
        </p:nvSpPr>
        <p:spPr>
          <a:xfrm>
            <a:off x="4572000" y="1925617"/>
            <a:ext cx="4114800" cy="2806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68" name="Google Shape;368;p80"/>
          <p:cNvSpPr txBox="1"/>
          <p:nvPr>
            <p:ph idx="3" type="subTitle"/>
          </p:nvPr>
        </p:nvSpPr>
        <p:spPr>
          <a:xfrm>
            <a:off x="457200" y="411457"/>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69" name="Google Shape;369;p80"/>
          <p:cNvSpPr txBox="1"/>
          <p:nvPr>
            <p:ph type="title"/>
          </p:nvPr>
        </p:nvSpPr>
        <p:spPr>
          <a:xfrm>
            <a:off x="457200" y="802156"/>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370" name="Google Shape;370;p80"/>
          <p:cNvSpPr txBox="1"/>
          <p:nvPr>
            <p:ph idx="4" type="title"/>
          </p:nvPr>
        </p:nvSpPr>
        <p:spPr>
          <a:xfrm>
            <a:off x="457200" y="1525425"/>
            <a:ext cx="4114800" cy="400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b="1"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None/>
              <a:defRPr sz="1200">
                <a:solidFill>
                  <a:schemeClr val="accent1"/>
                </a:solidFill>
              </a:defRPr>
            </a:lvl2pPr>
            <a:lvl3pPr lvl="2" algn="l">
              <a:lnSpc>
                <a:spcPct val="115000"/>
              </a:lnSpc>
              <a:spcBef>
                <a:spcPts val="0"/>
              </a:spcBef>
              <a:spcAft>
                <a:spcPts val="0"/>
              </a:spcAft>
              <a:buClr>
                <a:schemeClr val="accent1"/>
              </a:buClr>
              <a:buSzPts val="1200"/>
              <a:buNone/>
              <a:defRPr sz="1200">
                <a:solidFill>
                  <a:schemeClr val="accent1"/>
                </a:solidFill>
              </a:defRPr>
            </a:lvl3pPr>
            <a:lvl4pPr lvl="3" algn="l">
              <a:lnSpc>
                <a:spcPct val="115000"/>
              </a:lnSpc>
              <a:spcBef>
                <a:spcPts val="0"/>
              </a:spcBef>
              <a:spcAft>
                <a:spcPts val="0"/>
              </a:spcAft>
              <a:buClr>
                <a:schemeClr val="accent1"/>
              </a:buClr>
              <a:buSzPts val="1200"/>
              <a:buNone/>
              <a:defRPr sz="1200">
                <a:solidFill>
                  <a:schemeClr val="accent1"/>
                </a:solidFill>
              </a:defRPr>
            </a:lvl4pPr>
            <a:lvl5pPr lvl="4" algn="l">
              <a:lnSpc>
                <a:spcPct val="115000"/>
              </a:lnSpc>
              <a:spcBef>
                <a:spcPts val="0"/>
              </a:spcBef>
              <a:spcAft>
                <a:spcPts val="0"/>
              </a:spcAft>
              <a:buClr>
                <a:schemeClr val="accent1"/>
              </a:buClr>
              <a:buSzPts val="1200"/>
              <a:buNone/>
              <a:defRPr sz="1200">
                <a:solidFill>
                  <a:schemeClr val="accent1"/>
                </a:solidFill>
              </a:defRPr>
            </a:lvl5pPr>
            <a:lvl6pPr lvl="5" algn="l">
              <a:lnSpc>
                <a:spcPct val="115000"/>
              </a:lnSpc>
              <a:spcBef>
                <a:spcPts val="0"/>
              </a:spcBef>
              <a:spcAft>
                <a:spcPts val="0"/>
              </a:spcAft>
              <a:buClr>
                <a:schemeClr val="accent1"/>
              </a:buClr>
              <a:buSzPts val="1200"/>
              <a:buNone/>
              <a:defRPr sz="1200">
                <a:solidFill>
                  <a:schemeClr val="accent1"/>
                </a:solidFill>
              </a:defRPr>
            </a:lvl6pPr>
            <a:lvl7pPr lvl="6" algn="l">
              <a:lnSpc>
                <a:spcPct val="115000"/>
              </a:lnSpc>
              <a:spcBef>
                <a:spcPts val="0"/>
              </a:spcBef>
              <a:spcAft>
                <a:spcPts val="0"/>
              </a:spcAft>
              <a:buClr>
                <a:schemeClr val="accent1"/>
              </a:buClr>
              <a:buSzPts val="1200"/>
              <a:buNone/>
              <a:defRPr sz="1200">
                <a:solidFill>
                  <a:schemeClr val="accent1"/>
                </a:solidFill>
              </a:defRPr>
            </a:lvl7pPr>
            <a:lvl8pPr lvl="7" algn="l">
              <a:lnSpc>
                <a:spcPct val="115000"/>
              </a:lnSpc>
              <a:spcBef>
                <a:spcPts val="0"/>
              </a:spcBef>
              <a:spcAft>
                <a:spcPts val="0"/>
              </a:spcAft>
              <a:buClr>
                <a:schemeClr val="accent1"/>
              </a:buClr>
              <a:buSzPts val="1200"/>
              <a:buNone/>
              <a:defRPr sz="1200">
                <a:solidFill>
                  <a:schemeClr val="accent1"/>
                </a:solidFill>
              </a:defRPr>
            </a:lvl8pPr>
            <a:lvl9pPr lvl="8" algn="l">
              <a:lnSpc>
                <a:spcPct val="115000"/>
              </a:lnSpc>
              <a:spcBef>
                <a:spcPts val="0"/>
              </a:spcBef>
              <a:spcAft>
                <a:spcPts val="0"/>
              </a:spcAft>
              <a:buClr>
                <a:schemeClr val="accent1"/>
              </a:buClr>
              <a:buSzPts val="1200"/>
              <a:buNone/>
              <a:defRPr sz="1200">
                <a:solidFill>
                  <a:schemeClr val="accent1"/>
                </a:solidFill>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371" name="Shape 371"/>
        <p:cNvGrpSpPr/>
        <p:nvPr/>
      </p:nvGrpSpPr>
      <p:grpSpPr>
        <a:xfrm>
          <a:off x="0" y="0"/>
          <a:ext cx="0" cy="0"/>
          <a:chOff x="0" y="0"/>
          <a:chExt cx="0" cy="0"/>
        </a:xfrm>
      </p:grpSpPr>
      <p:sp>
        <p:nvSpPr>
          <p:cNvPr id="372" name="Google Shape;372;p81"/>
          <p:cNvSpPr txBox="1"/>
          <p:nvPr>
            <p:ph type="title"/>
          </p:nvPr>
        </p:nvSpPr>
        <p:spPr>
          <a:xfrm>
            <a:off x="457200" y="3170610"/>
            <a:ext cx="5010300" cy="15615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373" name="Google Shape;373;p81"/>
          <p:cNvSpPr txBox="1"/>
          <p:nvPr>
            <p:ph idx="1" type="subTitle"/>
          </p:nvPr>
        </p:nvSpPr>
        <p:spPr>
          <a:xfrm>
            <a:off x="457200" y="2779920"/>
            <a:ext cx="5010300" cy="3906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39" name="Shape 39"/>
        <p:cNvGrpSpPr/>
        <p:nvPr/>
      </p:nvGrpSpPr>
      <p:grpSpPr>
        <a:xfrm>
          <a:off x="0" y="0"/>
          <a:ext cx="0" cy="0"/>
          <a:chOff x="0" y="0"/>
          <a:chExt cx="0" cy="0"/>
        </a:xfrm>
      </p:grpSpPr>
      <p:sp>
        <p:nvSpPr>
          <p:cNvPr id="40" name="Google Shape;40;p9"/>
          <p:cNvSpPr txBox="1"/>
          <p:nvPr>
            <p:ph type="title"/>
          </p:nvPr>
        </p:nvSpPr>
        <p:spPr>
          <a:xfrm>
            <a:off x="457200" y="466800"/>
            <a:ext cx="3204600" cy="9051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1" name="Google Shape;41;p9"/>
          <p:cNvSpPr txBox="1"/>
          <p:nvPr>
            <p:ph idx="1" type="body"/>
          </p:nvPr>
        </p:nvSpPr>
        <p:spPr>
          <a:xfrm>
            <a:off x="457200" y="1371975"/>
            <a:ext cx="3204600" cy="3314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374" name="Shape 374"/>
        <p:cNvGrpSpPr/>
        <p:nvPr/>
      </p:nvGrpSpPr>
      <p:grpSpPr>
        <a:xfrm>
          <a:off x="0" y="0"/>
          <a:ext cx="0" cy="0"/>
          <a:chOff x="0" y="0"/>
          <a:chExt cx="0" cy="0"/>
        </a:xfrm>
      </p:grpSpPr>
      <p:sp>
        <p:nvSpPr>
          <p:cNvPr id="375" name="Google Shape;375;p82"/>
          <p:cNvSpPr txBox="1"/>
          <p:nvPr>
            <p:ph idx="1" type="subTitle"/>
          </p:nvPr>
        </p:nvSpPr>
        <p:spPr>
          <a:xfrm>
            <a:off x="457200" y="411457"/>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76" name="Google Shape;376;p82"/>
          <p:cNvSpPr txBox="1"/>
          <p:nvPr>
            <p:ph type="title"/>
          </p:nvPr>
        </p:nvSpPr>
        <p:spPr>
          <a:xfrm>
            <a:off x="457200" y="802156"/>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377" name="Shape 377"/>
        <p:cNvGrpSpPr/>
        <p:nvPr/>
      </p:nvGrpSpPr>
      <p:grpSpPr>
        <a:xfrm>
          <a:off x="0" y="0"/>
          <a:ext cx="0" cy="0"/>
          <a:chOff x="0" y="0"/>
          <a:chExt cx="0" cy="0"/>
        </a:xfrm>
      </p:grpSpPr>
      <p:sp>
        <p:nvSpPr>
          <p:cNvPr id="378" name="Google Shape;378;p83"/>
          <p:cNvSpPr/>
          <p:nvPr>
            <p:ph idx="2" type="pic"/>
          </p:nvPr>
        </p:nvSpPr>
        <p:spPr>
          <a:xfrm>
            <a:off x="76200" y="82500"/>
            <a:ext cx="4495800" cy="4978500"/>
          </a:xfrm>
          <a:prstGeom prst="roundRect">
            <a:avLst>
              <a:gd fmla="val 16667" name="adj"/>
            </a:avLst>
          </a:prstGeom>
          <a:noFill/>
          <a:ln>
            <a:noFill/>
          </a:ln>
        </p:spPr>
      </p:sp>
      <p:sp>
        <p:nvSpPr>
          <p:cNvPr id="379" name="Google Shape;379;p83"/>
          <p:cNvSpPr txBox="1"/>
          <p:nvPr>
            <p:ph idx="1" type="body"/>
          </p:nvPr>
        </p:nvSpPr>
        <p:spPr>
          <a:xfrm>
            <a:off x="5025300" y="1652602"/>
            <a:ext cx="3661500" cy="3079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80" name="Google Shape;380;p83"/>
          <p:cNvSpPr txBox="1"/>
          <p:nvPr>
            <p:ph idx="3" type="subTitle"/>
          </p:nvPr>
        </p:nvSpPr>
        <p:spPr>
          <a:xfrm>
            <a:off x="5025300" y="411457"/>
            <a:ext cx="36615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81" name="Google Shape;381;p83"/>
          <p:cNvSpPr txBox="1"/>
          <p:nvPr>
            <p:ph type="title"/>
          </p:nvPr>
        </p:nvSpPr>
        <p:spPr>
          <a:xfrm>
            <a:off x="5025300" y="802153"/>
            <a:ext cx="3661500" cy="572700"/>
          </a:xfrm>
          <a:prstGeom prst="rect">
            <a:avLst/>
          </a:prstGeom>
        </p:spPr>
        <p:txBody>
          <a:bodyPr anchorCtr="0" anchor="t"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382" name="Shape 382"/>
        <p:cNvGrpSpPr/>
        <p:nvPr/>
      </p:nvGrpSpPr>
      <p:grpSpPr>
        <a:xfrm>
          <a:off x="0" y="0"/>
          <a:ext cx="0" cy="0"/>
          <a:chOff x="0" y="0"/>
          <a:chExt cx="0" cy="0"/>
        </a:xfrm>
      </p:grpSpPr>
      <p:sp>
        <p:nvSpPr>
          <p:cNvPr id="383" name="Google Shape;383;p84"/>
          <p:cNvSpPr/>
          <p:nvPr>
            <p:ph idx="2" type="pic"/>
          </p:nvPr>
        </p:nvSpPr>
        <p:spPr>
          <a:xfrm>
            <a:off x="4572000" y="82500"/>
            <a:ext cx="4495800" cy="4978500"/>
          </a:xfrm>
          <a:prstGeom prst="roundRect">
            <a:avLst>
              <a:gd fmla="val 16667" name="adj"/>
            </a:avLst>
          </a:prstGeom>
          <a:noFill/>
          <a:ln>
            <a:noFill/>
          </a:ln>
        </p:spPr>
      </p:sp>
      <p:sp>
        <p:nvSpPr>
          <p:cNvPr id="384" name="Google Shape;384;p84"/>
          <p:cNvSpPr txBox="1"/>
          <p:nvPr>
            <p:ph idx="1" type="body"/>
          </p:nvPr>
        </p:nvSpPr>
        <p:spPr>
          <a:xfrm>
            <a:off x="457200" y="1652602"/>
            <a:ext cx="3661500" cy="3079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85" name="Google Shape;385;p84"/>
          <p:cNvSpPr txBox="1"/>
          <p:nvPr>
            <p:ph idx="3" type="subTitle"/>
          </p:nvPr>
        </p:nvSpPr>
        <p:spPr>
          <a:xfrm>
            <a:off x="457200" y="411457"/>
            <a:ext cx="36615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86" name="Google Shape;386;p84"/>
          <p:cNvSpPr txBox="1"/>
          <p:nvPr>
            <p:ph type="title"/>
          </p:nvPr>
        </p:nvSpPr>
        <p:spPr>
          <a:xfrm>
            <a:off x="457200" y="802153"/>
            <a:ext cx="3661500" cy="5727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387" name="Shape 387"/>
        <p:cNvGrpSpPr/>
        <p:nvPr/>
      </p:nvGrpSpPr>
      <p:grpSpPr>
        <a:xfrm>
          <a:off x="0" y="0"/>
          <a:ext cx="0" cy="0"/>
          <a:chOff x="0" y="0"/>
          <a:chExt cx="0" cy="0"/>
        </a:xfrm>
      </p:grpSpPr>
      <p:sp>
        <p:nvSpPr>
          <p:cNvPr id="388" name="Google Shape;388;p85"/>
          <p:cNvSpPr txBox="1"/>
          <p:nvPr>
            <p:ph idx="1" type="body"/>
          </p:nvPr>
        </p:nvSpPr>
        <p:spPr>
          <a:xfrm>
            <a:off x="457200" y="1652602"/>
            <a:ext cx="3661500" cy="3079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89" name="Google Shape;389;p85"/>
          <p:cNvSpPr txBox="1"/>
          <p:nvPr>
            <p:ph idx="2" type="subTitle"/>
          </p:nvPr>
        </p:nvSpPr>
        <p:spPr>
          <a:xfrm>
            <a:off x="457200" y="411457"/>
            <a:ext cx="36615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90" name="Google Shape;390;p85"/>
          <p:cNvSpPr txBox="1"/>
          <p:nvPr>
            <p:ph type="title"/>
          </p:nvPr>
        </p:nvSpPr>
        <p:spPr>
          <a:xfrm>
            <a:off x="457200" y="802153"/>
            <a:ext cx="3661500" cy="5727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391" name="Shape 391"/>
        <p:cNvGrpSpPr/>
        <p:nvPr/>
      </p:nvGrpSpPr>
      <p:grpSpPr>
        <a:xfrm>
          <a:off x="0" y="0"/>
          <a:ext cx="0" cy="0"/>
          <a:chOff x="0" y="0"/>
          <a:chExt cx="0" cy="0"/>
        </a:xfrm>
      </p:grpSpPr>
      <p:sp>
        <p:nvSpPr>
          <p:cNvPr id="392" name="Google Shape;392;p86"/>
          <p:cNvSpPr txBox="1"/>
          <p:nvPr>
            <p:ph type="title"/>
          </p:nvPr>
        </p:nvSpPr>
        <p:spPr>
          <a:xfrm>
            <a:off x="5030100" y="411480"/>
            <a:ext cx="3656700" cy="22656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SzPts val="4800"/>
              <a:buNone/>
              <a:defRPr sz="48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393" name="Google Shape;393;p86"/>
          <p:cNvSpPr txBox="1"/>
          <p:nvPr>
            <p:ph idx="1" type="subTitle"/>
          </p:nvPr>
        </p:nvSpPr>
        <p:spPr>
          <a:xfrm>
            <a:off x="5030100" y="2768580"/>
            <a:ext cx="3656700" cy="19635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94" name="Google Shape;394;p86"/>
          <p:cNvSpPr/>
          <p:nvPr>
            <p:ph idx="2" type="pic"/>
          </p:nvPr>
        </p:nvSpPr>
        <p:spPr>
          <a:xfrm>
            <a:off x="76200" y="82500"/>
            <a:ext cx="4495800" cy="4978500"/>
          </a:xfrm>
          <a:prstGeom prst="roundRect">
            <a:avLst>
              <a:gd fmla="val 16667" name="adj"/>
            </a:avLst>
          </a:prstGeom>
          <a:noFill/>
          <a:ln>
            <a:noFill/>
          </a:ln>
        </p:spPr>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395" name="Shape 395"/>
        <p:cNvGrpSpPr/>
        <p:nvPr/>
      </p:nvGrpSpPr>
      <p:grpSpPr>
        <a:xfrm>
          <a:off x="0" y="0"/>
          <a:ext cx="0" cy="0"/>
          <a:chOff x="0" y="0"/>
          <a:chExt cx="0" cy="0"/>
        </a:xfrm>
      </p:grpSpPr>
      <p:sp>
        <p:nvSpPr>
          <p:cNvPr id="396" name="Google Shape;396;p87"/>
          <p:cNvSpPr/>
          <p:nvPr>
            <p:ph idx="2" type="pic"/>
          </p:nvPr>
        </p:nvSpPr>
        <p:spPr>
          <a:xfrm>
            <a:off x="0" y="2610000"/>
            <a:ext cx="9144000" cy="2533500"/>
          </a:xfrm>
          <a:prstGeom prst="roundRect">
            <a:avLst>
              <a:gd fmla="val 1254" name="adj"/>
            </a:avLst>
          </a:prstGeom>
          <a:noFill/>
          <a:ln>
            <a:noFill/>
          </a:ln>
        </p:spPr>
      </p:sp>
      <p:sp>
        <p:nvSpPr>
          <p:cNvPr id="397" name="Google Shape;397;p87"/>
          <p:cNvSpPr txBox="1"/>
          <p:nvPr>
            <p:ph type="title"/>
          </p:nvPr>
        </p:nvSpPr>
        <p:spPr>
          <a:xfrm>
            <a:off x="457200" y="1257911"/>
            <a:ext cx="3667500" cy="972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98" name="Google Shape;398;p87"/>
          <p:cNvSpPr txBox="1"/>
          <p:nvPr>
            <p:ph idx="1" type="subTitle"/>
          </p:nvPr>
        </p:nvSpPr>
        <p:spPr>
          <a:xfrm>
            <a:off x="457200" y="791111"/>
            <a:ext cx="3667500" cy="3906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99" name="Google Shape;399;p87"/>
          <p:cNvSpPr txBox="1"/>
          <p:nvPr>
            <p:ph idx="3" type="body"/>
          </p:nvPr>
        </p:nvSpPr>
        <p:spPr>
          <a:xfrm>
            <a:off x="4581600" y="411480"/>
            <a:ext cx="4105200" cy="21984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647">
          <p15:clr>
            <a:srgbClr val="E46962"/>
          </p15:clr>
        </p15:guide>
        <p15:guide id="2" orient="horz" pos="952">
          <p15:clr>
            <a:srgbClr val="E46962"/>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400" name="Shape 400"/>
        <p:cNvGrpSpPr/>
        <p:nvPr/>
      </p:nvGrpSpPr>
      <p:grpSpPr>
        <a:xfrm>
          <a:off x="0" y="0"/>
          <a:ext cx="0" cy="0"/>
          <a:chOff x="0" y="0"/>
          <a:chExt cx="0" cy="0"/>
        </a:xfrm>
      </p:grpSpPr>
      <p:sp>
        <p:nvSpPr>
          <p:cNvPr id="401" name="Google Shape;401;p88"/>
          <p:cNvSpPr txBox="1"/>
          <p:nvPr>
            <p:ph type="title"/>
          </p:nvPr>
        </p:nvSpPr>
        <p:spPr>
          <a:xfrm>
            <a:off x="457200" y="3724650"/>
            <a:ext cx="5010300" cy="1007400"/>
          </a:xfrm>
          <a:prstGeom prst="rect">
            <a:avLst/>
          </a:prstGeom>
        </p:spPr>
        <p:txBody>
          <a:bodyPr anchorCtr="0" anchor="t" bIns="0" lIns="0" spcFirstLastPara="1" rIns="0" wrap="square" tIns="0">
            <a:sp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402" name="Google Shape;402;p88"/>
          <p:cNvSpPr txBox="1"/>
          <p:nvPr>
            <p:ph idx="1" type="subTitle"/>
          </p:nvPr>
        </p:nvSpPr>
        <p:spPr>
          <a:xfrm>
            <a:off x="457200" y="3196800"/>
            <a:ext cx="5010300" cy="3906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403" name="Shape 403"/>
        <p:cNvGrpSpPr/>
        <p:nvPr/>
      </p:nvGrpSpPr>
      <p:grpSpPr>
        <a:xfrm>
          <a:off x="0" y="0"/>
          <a:ext cx="0" cy="0"/>
          <a:chOff x="0" y="0"/>
          <a:chExt cx="0" cy="0"/>
        </a:xfrm>
      </p:grpSpPr>
      <p:sp>
        <p:nvSpPr>
          <p:cNvPr id="404" name="Google Shape;404;p89"/>
          <p:cNvSpPr txBox="1"/>
          <p:nvPr>
            <p:ph idx="12" type="sldNum"/>
          </p:nvPr>
        </p:nvSpPr>
        <p:spPr>
          <a:xfrm>
            <a:off x="8572500" y="4572004"/>
            <a:ext cx="571500" cy="5715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05" name="Google Shape;405;p89"/>
          <p:cNvSpPr/>
          <p:nvPr>
            <p:ph idx="2" type="pic"/>
          </p:nvPr>
        </p:nvSpPr>
        <p:spPr>
          <a:xfrm>
            <a:off x="0" y="0"/>
            <a:ext cx="9144000" cy="2533500"/>
          </a:xfrm>
          <a:prstGeom prst="roundRect">
            <a:avLst>
              <a:gd fmla="val 1254" name="adj"/>
            </a:avLst>
          </a:prstGeom>
          <a:noFill/>
          <a:ln>
            <a:noFill/>
          </a:ln>
        </p:spPr>
      </p:sp>
      <p:sp>
        <p:nvSpPr>
          <p:cNvPr id="406" name="Google Shape;406;p89"/>
          <p:cNvSpPr txBox="1"/>
          <p:nvPr>
            <p:ph type="title"/>
          </p:nvPr>
        </p:nvSpPr>
        <p:spPr>
          <a:xfrm>
            <a:off x="457200" y="3379841"/>
            <a:ext cx="3667500" cy="972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07" name="Google Shape;407;p89"/>
          <p:cNvSpPr txBox="1"/>
          <p:nvPr>
            <p:ph idx="1" type="subTitle"/>
          </p:nvPr>
        </p:nvSpPr>
        <p:spPr>
          <a:xfrm>
            <a:off x="457200" y="2913041"/>
            <a:ext cx="3667500" cy="3906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408" name="Google Shape;408;p89"/>
          <p:cNvSpPr txBox="1"/>
          <p:nvPr>
            <p:ph idx="3" type="body"/>
          </p:nvPr>
        </p:nvSpPr>
        <p:spPr>
          <a:xfrm>
            <a:off x="4581600" y="2533410"/>
            <a:ext cx="4105200" cy="21984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591">
          <p15:clr>
            <a:srgbClr val="E46962"/>
          </p15:clr>
        </p15:guide>
        <p15:guide id="2" orient="horz" pos="2288">
          <p15:clr>
            <a:srgbClr val="E46962"/>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409" name="Shape 409"/>
        <p:cNvGrpSpPr/>
        <p:nvPr/>
      </p:nvGrpSpPr>
      <p:grpSpPr>
        <a:xfrm>
          <a:off x="0" y="0"/>
          <a:ext cx="0" cy="0"/>
          <a:chOff x="0" y="0"/>
          <a:chExt cx="0" cy="0"/>
        </a:xfrm>
      </p:grpSpPr>
      <p:sp>
        <p:nvSpPr>
          <p:cNvPr id="410" name="Google Shape;410;p90"/>
          <p:cNvSpPr txBox="1"/>
          <p:nvPr>
            <p:ph type="title"/>
          </p:nvPr>
        </p:nvSpPr>
        <p:spPr>
          <a:xfrm>
            <a:off x="457200" y="1373018"/>
            <a:ext cx="2588100" cy="552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411" name="Google Shape;411;p90"/>
          <p:cNvSpPr txBox="1"/>
          <p:nvPr>
            <p:ph idx="2" type="title"/>
          </p:nvPr>
        </p:nvSpPr>
        <p:spPr>
          <a:xfrm>
            <a:off x="3277943" y="1373018"/>
            <a:ext cx="2588100" cy="552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412" name="Google Shape;412;p90"/>
          <p:cNvSpPr txBox="1"/>
          <p:nvPr>
            <p:ph idx="3" type="title"/>
          </p:nvPr>
        </p:nvSpPr>
        <p:spPr>
          <a:xfrm>
            <a:off x="6098709" y="1373018"/>
            <a:ext cx="2588100" cy="552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413" name="Google Shape;413;p90"/>
          <p:cNvSpPr txBox="1"/>
          <p:nvPr>
            <p:ph idx="1" type="body"/>
          </p:nvPr>
        </p:nvSpPr>
        <p:spPr>
          <a:xfrm>
            <a:off x="457200" y="1925618"/>
            <a:ext cx="2588100" cy="2806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414" name="Google Shape;414;p90"/>
          <p:cNvSpPr txBox="1"/>
          <p:nvPr>
            <p:ph idx="4" type="body"/>
          </p:nvPr>
        </p:nvSpPr>
        <p:spPr>
          <a:xfrm>
            <a:off x="3277940" y="1925618"/>
            <a:ext cx="2588100" cy="2806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415" name="Google Shape;415;p90"/>
          <p:cNvSpPr txBox="1"/>
          <p:nvPr>
            <p:ph idx="5" type="body"/>
          </p:nvPr>
        </p:nvSpPr>
        <p:spPr>
          <a:xfrm>
            <a:off x="6098703" y="1925618"/>
            <a:ext cx="2588100" cy="2806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416" name="Google Shape;416;p90"/>
          <p:cNvSpPr txBox="1"/>
          <p:nvPr>
            <p:ph idx="6" type="title"/>
          </p:nvPr>
        </p:nvSpPr>
        <p:spPr>
          <a:xfrm>
            <a:off x="457200" y="411477"/>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417" name="Shape 417"/>
        <p:cNvGrpSpPr/>
        <p:nvPr/>
      </p:nvGrpSpPr>
      <p:grpSpPr>
        <a:xfrm>
          <a:off x="0" y="0"/>
          <a:ext cx="0" cy="0"/>
          <a:chOff x="0" y="0"/>
          <a:chExt cx="0" cy="0"/>
        </a:xfrm>
      </p:grpSpPr>
      <p:sp>
        <p:nvSpPr>
          <p:cNvPr id="418" name="Google Shape;418;p91"/>
          <p:cNvSpPr txBox="1"/>
          <p:nvPr>
            <p:ph type="title"/>
          </p:nvPr>
        </p:nvSpPr>
        <p:spPr>
          <a:xfrm>
            <a:off x="457200" y="1373018"/>
            <a:ext cx="3661500" cy="552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419" name="Google Shape;419;p91"/>
          <p:cNvSpPr txBox="1"/>
          <p:nvPr>
            <p:ph idx="1" type="body"/>
          </p:nvPr>
        </p:nvSpPr>
        <p:spPr>
          <a:xfrm>
            <a:off x="457200" y="1925618"/>
            <a:ext cx="3661500" cy="2806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420" name="Google Shape;420;p91"/>
          <p:cNvSpPr txBox="1"/>
          <p:nvPr>
            <p:ph idx="2" type="title"/>
          </p:nvPr>
        </p:nvSpPr>
        <p:spPr>
          <a:xfrm>
            <a:off x="4561700" y="1373018"/>
            <a:ext cx="3661500" cy="552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421" name="Google Shape;421;p91"/>
          <p:cNvSpPr txBox="1"/>
          <p:nvPr>
            <p:ph idx="3" type="body"/>
          </p:nvPr>
        </p:nvSpPr>
        <p:spPr>
          <a:xfrm>
            <a:off x="4561700" y="1925618"/>
            <a:ext cx="3661500" cy="2806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422" name="Google Shape;422;p91"/>
          <p:cNvSpPr txBox="1"/>
          <p:nvPr>
            <p:ph idx="4" type="title"/>
          </p:nvPr>
        </p:nvSpPr>
        <p:spPr>
          <a:xfrm>
            <a:off x="457200" y="411477"/>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0"/>
          <p:cNvSpPr txBox="1"/>
          <p:nvPr>
            <p:ph type="title"/>
          </p:nvPr>
        </p:nvSpPr>
        <p:spPr>
          <a:xfrm>
            <a:off x="1378150" y="450150"/>
            <a:ext cx="6387600" cy="42360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423" name="Shape 423"/>
        <p:cNvGrpSpPr/>
        <p:nvPr/>
      </p:nvGrpSpPr>
      <p:grpSpPr>
        <a:xfrm>
          <a:off x="0" y="0"/>
          <a:ext cx="0" cy="0"/>
          <a:chOff x="0" y="0"/>
          <a:chExt cx="0" cy="0"/>
        </a:xfrm>
      </p:grpSpPr>
      <p:sp>
        <p:nvSpPr>
          <p:cNvPr id="424" name="Google Shape;424;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25" name="Google Shape;425;p92"/>
          <p:cNvSpPr txBox="1"/>
          <p:nvPr>
            <p:ph type="title"/>
          </p:nvPr>
        </p:nvSpPr>
        <p:spPr>
          <a:xfrm>
            <a:off x="457200" y="1373025"/>
            <a:ext cx="3201900" cy="6612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426" name="Google Shape;426;p92"/>
          <p:cNvSpPr txBox="1"/>
          <p:nvPr>
            <p:ph idx="2" type="title"/>
          </p:nvPr>
        </p:nvSpPr>
        <p:spPr>
          <a:xfrm>
            <a:off x="457200" y="2216397"/>
            <a:ext cx="3201900" cy="6612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427" name="Google Shape;427;p92"/>
          <p:cNvSpPr txBox="1"/>
          <p:nvPr>
            <p:ph idx="3" type="title"/>
          </p:nvPr>
        </p:nvSpPr>
        <p:spPr>
          <a:xfrm>
            <a:off x="457200" y="3059768"/>
            <a:ext cx="3201900" cy="6612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428" name="Google Shape;428;p92"/>
          <p:cNvSpPr txBox="1"/>
          <p:nvPr>
            <p:ph idx="4" type="title"/>
          </p:nvPr>
        </p:nvSpPr>
        <p:spPr>
          <a:xfrm>
            <a:off x="457200" y="3903140"/>
            <a:ext cx="3201900" cy="6612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429" name="Google Shape;429;p92"/>
          <p:cNvSpPr txBox="1"/>
          <p:nvPr>
            <p:ph idx="1" type="body"/>
          </p:nvPr>
        </p:nvSpPr>
        <p:spPr>
          <a:xfrm>
            <a:off x="3664275" y="3903150"/>
            <a:ext cx="4105200" cy="6612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430" name="Google Shape;430;p92"/>
          <p:cNvSpPr txBox="1"/>
          <p:nvPr>
            <p:ph idx="5" type="body"/>
          </p:nvPr>
        </p:nvSpPr>
        <p:spPr>
          <a:xfrm>
            <a:off x="3664275" y="3059775"/>
            <a:ext cx="4105200" cy="6612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431" name="Google Shape;431;p92"/>
          <p:cNvSpPr txBox="1"/>
          <p:nvPr>
            <p:ph idx="6" type="body"/>
          </p:nvPr>
        </p:nvSpPr>
        <p:spPr>
          <a:xfrm>
            <a:off x="3664275" y="2216400"/>
            <a:ext cx="4105200" cy="6612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432" name="Google Shape;432;p92"/>
          <p:cNvSpPr txBox="1"/>
          <p:nvPr>
            <p:ph idx="7" type="body"/>
          </p:nvPr>
        </p:nvSpPr>
        <p:spPr>
          <a:xfrm>
            <a:off x="3664275" y="1373025"/>
            <a:ext cx="4105200" cy="6612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433" name="Google Shape;433;p92"/>
          <p:cNvSpPr txBox="1"/>
          <p:nvPr>
            <p:ph idx="8" type="title"/>
          </p:nvPr>
        </p:nvSpPr>
        <p:spPr>
          <a:xfrm>
            <a:off x="457200" y="411477"/>
            <a:ext cx="8229600" cy="5727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434" name="Shape 434"/>
        <p:cNvGrpSpPr/>
        <p:nvPr/>
      </p:nvGrpSpPr>
      <p:grpSpPr>
        <a:xfrm>
          <a:off x="0" y="0"/>
          <a:ext cx="0" cy="0"/>
          <a:chOff x="0" y="0"/>
          <a:chExt cx="0" cy="0"/>
        </a:xfrm>
      </p:grpSpPr>
      <p:pic>
        <p:nvPicPr>
          <p:cNvPr id="435" name="Google Shape;435;p93" title="Mesh Holographic Gradients - Dark Gradient 28.png"/>
          <p:cNvPicPr preferRelativeResize="0"/>
          <p:nvPr/>
        </p:nvPicPr>
        <p:blipFill rotWithShape="1">
          <a:blip r:embed="rId2">
            <a:alphaModFix/>
          </a:blip>
          <a:srcRect b="0" l="0" r="9877" t="0"/>
          <a:stretch/>
        </p:blipFill>
        <p:spPr>
          <a:xfrm flipH="1" rot="10800000">
            <a:off x="0" y="316"/>
            <a:ext cx="9156298" cy="5143184"/>
          </a:xfrm>
          <a:prstGeom prst="rect">
            <a:avLst/>
          </a:prstGeom>
          <a:noFill/>
          <a:ln>
            <a:noFill/>
          </a:ln>
        </p:spPr>
      </p:pic>
      <p:sp>
        <p:nvSpPr>
          <p:cNvPr id="436" name="Google Shape;436;p93"/>
          <p:cNvSpPr txBox="1"/>
          <p:nvPr>
            <p:ph type="title"/>
          </p:nvPr>
        </p:nvSpPr>
        <p:spPr>
          <a:xfrm>
            <a:off x="457200" y="3124800"/>
            <a:ext cx="5010300" cy="15615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437" name="Shape 437"/>
        <p:cNvGrpSpPr/>
        <p:nvPr/>
      </p:nvGrpSpPr>
      <p:grpSpPr>
        <a:xfrm>
          <a:off x="0" y="0"/>
          <a:ext cx="0" cy="0"/>
          <a:chOff x="0" y="0"/>
          <a:chExt cx="0" cy="0"/>
        </a:xfrm>
      </p:grpSpPr>
      <p:pic>
        <p:nvPicPr>
          <p:cNvPr id="438" name="Google Shape;438;p94" title="Mesh Holographic Gradients - Dark Gradient 24.png"/>
          <p:cNvPicPr preferRelativeResize="0"/>
          <p:nvPr/>
        </p:nvPicPr>
        <p:blipFill rotWithShape="1">
          <a:blip r:embed="rId2">
            <a:alphaModFix/>
          </a:blip>
          <a:srcRect b="0" l="5284" r="5293" t="0"/>
          <a:stretch/>
        </p:blipFill>
        <p:spPr>
          <a:xfrm rot="10800000">
            <a:off x="10602" y="-10574"/>
            <a:ext cx="9122798" cy="5164649"/>
          </a:xfrm>
          <a:prstGeom prst="rect">
            <a:avLst/>
          </a:prstGeom>
          <a:noFill/>
          <a:ln>
            <a:noFill/>
          </a:ln>
        </p:spPr>
      </p:pic>
      <p:sp>
        <p:nvSpPr>
          <p:cNvPr id="439" name="Google Shape;439;p94"/>
          <p:cNvSpPr txBox="1"/>
          <p:nvPr>
            <p:ph type="title"/>
          </p:nvPr>
        </p:nvSpPr>
        <p:spPr>
          <a:xfrm>
            <a:off x="2066850" y="1519500"/>
            <a:ext cx="5010300" cy="15615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440" name="Google Shape;440;p94"/>
          <p:cNvSpPr txBox="1"/>
          <p:nvPr>
            <p:ph idx="1" type="subTitle"/>
          </p:nvPr>
        </p:nvSpPr>
        <p:spPr>
          <a:xfrm>
            <a:off x="2066850" y="3233400"/>
            <a:ext cx="5010300" cy="3906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441" name="Shape 441"/>
        <p:cNvGrpSpPr/>
        <p:nvPr/>
      </p:nvGrpSpPr>
      <p:grpSpPr>
        <a:xfrm>
          <a:off x="0" y="0"/>
          <a:ext cx="0" cy="0"/>
          <a:chOff x="0" y="0"/>
          <a:chExt cx="0" cy="0"/>
        </a:xfrm>
      </p:grpSpPr>
      <p:pic>
        <p:nvPicPr>
          <p:cNvPr id="442" name="Google Shape;442;p95" title="Mesh Holographic Gradients - Dark Gradient 22.png"/>
          <p:cNvPicPr preferRelativeResize="0"/>
          <p:nvPr/>
        </p:nvPicPr>
        <p:blipFill rotWithShape="1">
          <a:blip r:embed="rId2">
            <a:alphaModFix/>
          </a:blip>
          <a:srcRect b="0" l="0" r="10176" t="0"/>
          <a:stretch/>
        </p:blipFill>
        <p:spPr>
          <a:xfrm flipH="1" rot="10800000">
            <a:off x="0" y="-12489"/>
            <a:ext cx="9147848" cy="5155989"/>
          </a:xfrm>
          <a:prstGeom prst="rect">
            <a:avLst/>
          </a:prstGeom>
          <a:noFill/>
          <a:ln>
            <a:noFill/>
          </a:ln>
        </p:spPr>
      </p:pic>
      <p:pic>
        <p:nvPicPr>
          <p:cNvPr id="443" name="Google Shape;443;p95"/>
          <p:cNvPicPr preferRelativeResize="0"/>
          <p:nvPr/>
        </p:nvPicPr>
        <p:blipFill rotWithShape="1">
          <a:blip r:embed="rId3">
            <a:alphaModFix/>
          </a:blip>
          <a:srcRect b="0" l="0" r="0" t="0"/>
          <a:stretch/>
        </p:blipFill>
        <p:spPr>
          <a:xfrm>
            <a:off x="457200" y="4295700"/>
            <a:ext cx="284772" cy="351540"/>
          </a:xfrm>
          <a:prstGeom prst="rect">
            <a:avLst/>
          </a:prstGeom>
          <a:noFill/>
          <a:ln>
            <a:noFill/>
          </a:ln>
        </p:spPr>
      </p:pic>
      <p:sp>
        <p:nvSpPr>
          <p:cNvPr id="444" name="Google Shape;444;p95"/>
          <p:cNvSpPr/>
          <p:nvPr/>
        </p:nvSpPr>
        <p:spPr>
          <a:xfrm>
            <a:off x="984762" y="4389450"/>
            <a:ext cx="203100" cy="2031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445" name="Google Shape;445;p95"/>
          <p:cNvSpPr txBox="1"/>
          <p:nvPr>
            <p:ph type="title"/>
          </p:nvPr>
        </p:nvSpPr>
        <p:spPr>
          <a:xfrm>
            <a:off x="457200" y="411480"/>
            <a:ext cx="5010300" cy="12390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46" name="Google Shape;446;p95"/>
          <p:cNvSpPr txBox="1"/>
          <p:nvPr>
            <p:ph idx="1" type="subTitle"/>
          </p:nvPr>
        </p:nvSpPr>
        <p:spPr>
          <a:xfrm>
            <a:off x="457200" y="1650510"/>
            <a:ext cx="5010300" cy="3906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447" name="Google Shape;447;p95"/>
          <p:cNvSpPr txBox="1"/>
          <p:nvPr>
            <p:ph idx="2" type="subTitle"/>
          </p:nvPr>
        </p:nvSpPr>
        <p:spPr>
          <a:xfrm>
            <a:off x="3676500" y="4341323"/>
            <a:ext cx="5010300" cy="3906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 contrast">
  <p:cSld name="Title + Subtitle_1">
    <p:bg>
      <p:bgPr>
        <a:solidFill>
          <a:schemeClr val="accent2"/>
        </a:solidFill>
      </p:bgPr>
    </p:bg>
    <p:spTree>
      <p:nvGrpSpPr>
        <p:cNvPr id="448" name="Shape 448"/>
        <p:cNvGrpSpPr/>
        <p:nvPr/>
      </p:nvGrpSpPr>
      <p:grpSpPr>
        <a:xfrm>
          <a:off x="0" y="0"/>
          <a:ext cx="0" cy="0"/>
          <a:chOff x="0" y="0"/>
          <a:chExt cx="0" cy="0"/>
        </a:xfrm>
      </p:grpSpPr>
      <p:sp>
        <p:nvSpPr>
          <p:cNvPr id="449" name="Google Shape;449;p96"/>
          <p:cNvSpPr/>
          <p:nvPr>
            <p:ph idx="2" type="pic"/>
          </p:nvPr>
        </p:nvSpPr>
        <p:spPr>
          <a:xfrm>
            <a:off x="457200" y="1371600"/>
            <a:ext cx="1644600" cy="1644600"/>
          </a:xfrm>
          <a:prstGeom prst="roundRect">
            <a:avLst>
              <a:gd fmla="val 4137" name="adj"/>
            </a:avLst>
          </a:prstGeom>
          <a:noFill/>
          <a:ln>
            <a:noFill/>
          </a:ln>
        </p:spPr>
      </p:sp>
      <p:sp>
        <p:nvSpPr>
          <p:cNvPr id="450" name="Google Shape;450;p96"/>
          <p:cNvSpPr/>
          <p:nvPr>
            <p:ph idx="3" type="pic"/>
          </p:nvPr>
        </p:nvSpPr>
        <p:spPr>
          <a:xfrm>
            <a:off x="2591313" y="1371600"/>
            <a:ext cx="1644600" cy="1644600"/>
          </a:xfrm>
          <a:prstGeom prst="roundRect">
            <a:avLst>
              <a:gd fmla="val 4137" name="adj"/>
            </a:avLst>
          </a:prstGeom>
          <a:noFill/>
          <a:ln>
            <a:noFill/>
          </a:ln>
        </p:spPr>
      </p:sp>
      <p:sp>
        <p:nvSpPr>
          <p:cNvPr id="451" name="Google Shape;451;p96"/>
          <p:cNvSpPr/>
          <p:nvPr>
            <p:ph idx="4" type="pic"/>
          </p:nvPr>
        </p:nvSpPr>
        <p:spPr>
          <a:xfrm>
            <a:off x="4725450" y="1371600"/>
            <a:ext cx="1644600" cy="1644600"/>
          </a:xfrm>
          <a:prstGeom prst="roundRect">
            <a:avLst>
              <a:gd fmla="val 4137" name="adj"/>
            </a:avLst>
          </a:prstGeom>
          <a:noFill/>
          <a:ln>
            <a:noFill/>
          </a:ln>
        </p:spPr>
      </p:sp>
      <p:sp>
        <p:nvSpPr>
          <p:cNvPr id="452" name="Google Shape;452;p96"/>
          <p:cNvSpPr/>
          <p:nvPr>
            <p:ph idx="5" type="pic"/>
          </p:nvPr>
        </p:nvSpPr>
        <p:spPr>
          <a:xfrm>
            <a:off x="6859563" y="1371600"/>
            <a:ext cx="1644600" cy="1644600"/>
          </a:xfrm>
          <a:prstGeom prst="roundRect">
            <a:avLst>
              <a:gd fmla="val 4137" name="adj"/>
            </a:avLst>
          </a:prstGeom>
          <a:noFill/>
          <a:ln>
            <a:noFill/>
          </a:ln>
        </p:spPr>
      </p:sp>
      <p:sp>
        <p:nvSpPr>
          <p:cNvPr id="453" name="Google Shape;453;p96"/>
          <p:cNvSpPr txBox="1"/>
          <p:nvPr>
            <p:ph type="title"/>
          </p:nvPr>
        </p:nvSpPr>
        <p:spPr>
          <a:xfrm>
            <a:off x="457200" y="457191"/>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454" name="Google Shape;454;p96"/>
          <p:cNvSpPr txBox="1"/>
          <p:nvPr>
            <p:ph idx="1" type="body"/>
          </p:nvPr>
        </p:nvSpPr>
        <p:spPr>
          <a:xfrm>
            <a:off x="457200" y="3783000"/>
            <a:ext cx="1827300" cy="9036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455" name="Google Shape;455;p96"/>
          <p:cNvSpPr txBox="1"/>
          <p:nvPr>
            <p:ph idx="6" type="body"/>
          </p:nvPr>
        </p:nvSpPr>
        <p:spPr>
          <a:xfrm>
            <a:off x="2591318" y="3783000"/>
            <a:ext cx="1827300" cy="9036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456" name="Google Shape;456;p96"/>
          <p:cNvSpPr txBox="1"/>
          <p:nvPr>
            <p:ph idx="7" type="body"/>
          </p:nvPr>
        </p:nvSpPr>
        <p:spPr>
          <a:xfrm>
            <a:off x="4725435" y="3783000"/>
            <a:ext cx="1827300" cy="9036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457" name="Google Shape;457;p96"/>
          <p:cNvSpPr txBox="1"/>
          <p:nvPr>
            <p:ph idx="8" type="body"/>
          </p:nvPr>
        </p:nvSpPr>
        <p:spPr>
          <a:xfrm>
            <a:off x="6866700" y="3783000"/>
            <a:ext cx="1827300" cy="9036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458" name="Google Shape;458;p96"/>
          <p:cNvSpPr txBox="1"/>
          <p:nvPr>
            <p:ph idx="9" type="title"/>
          </p:nvPr>
        </p:nvSpPr>
        <p:spPr>
          <a:xfrm>
            <a:off x="457225" y="3290850"/>
            <a:ext cx="1827300" cy="400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459" name="Google Shape;459;p96"/>
          <p:cNvSpPr txBox="1"/>
          <p:nvPr>
            <p:ph idx="13" type="title"/>
          </p:nvPr>
        </p:nvSpPr>
        <p:spPr>
          <a:xfrm>
            <a:off x="2591325" y="3290850"/>
            <a:ext cx="1827300" cy="400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460" name="Google Shape;460;p96"/>
          <p:cNvSpPr txBox="1"/>
          <p:nvPr>
            <p:ph idx="14" type="title"/>
          </p:nvPr>
        </p:nvSpPr>
        <p:spPr>
          <a:xfrm>
            <a:off x="4725425" y="3290850"/>
            <a:ext cx="1827300" cy="400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461" name="Google Shape;461;p96"/>
          <p:cNvSpPr txBox="1"/>
          <p:nvPr>
            <p:ph idx="15" type="title"/>
          </p:nvPr>
        </p:nvSpPr>
        <p:spPr>
          <a:xfrm>
            <a:off x="6859525" y="3290850"/>
            <a:ext cx="1827300" cy="400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Tree>
  </p:cSld>
  <p:clrMapOvr>
    <a:masterClrMapping/>
  </p:clrMapOvr>
  <p:extLst>
    <p:ext uri="{DCECCB84-F9BA-43D5-87BE-67443E8EF086}">
      <p15:sldGuideLst>
        <p15:guide id="1" pos="2880">
          <p15:clr>
            <a:srgbClr val="E46962"/>
          </p15:clr>
        </p15:guide>
        <p15:guide id="2" orient="horz" pos="864">
          <p15:clr>
            <a:srgbClr val="E46962"/>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bio">
  <p:cSld name="TITLE_AND_BODY_1_1">
    <p:bg>
      <p:bgPr>
        <a:solidFill>
          <a:schemeClr val="accent2"/>
        </a:solidFill>
      </p:bgPr>
    </p:bg>
    <p:spTree>
      <p:nvGrpSpPr>
        <p:cNvPr id="462" name="Shape 462"/>
        <p:cNvGrpSpPr/>
        <p:nvPr/>
      </p:nvGrpSpPr>
      <p:grpSpPr>
        <a:xfrm>
          <a:off x="0" y="0"/>
          <a:ext cx="0" cy="0"/>
          <a:chOff x="0" y="0"/>
          <a:chExt cx="0" cy="0"/>
        </a:xfrm>
      </p:grpSpPr>
      <p:sp>
        <p:nvSpPr>
          <p:cNvPr id="463" name="Google Shape;463;p97"/>
          <p:cNvSpPr/>
          <p:nvPr/>
        </p:nvSpPr>
        <p:spPr>
          <a:xfrm>
            <a:off x="4583975" y="0"/>
            <a:ext cx="45675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464" name="Google Shape;464;p97"/>
          <p:cNvSpPr/>
          <p:nvPr>
            <p:ph idx="2" type="pic"/>
          </p:nvPr>
        </p:nvSpPr>
        <p:spPr>
          <a:xfrm flipH="1">
            <a:off x="953803" y="1066100"/>
            <a:ext cx="2664300" cy="3002700"/>
          </a:xfrm>
          <a:prstGeom prst="rect">
            <a:avLst/>
          </a:prstGeom>
          <a:noFill/>
          <a:ln>
            <a:noFill/>
          </a:ln>
        </p:spPr>
      </p:sp>
      <p:sp>
        <p:nvSpPr>
          <p:cNvPr id="465" name="Google Shape;465;p97"/>
          <p:cNvSpPr txBox="1"/>
          <p:nvPr>
            <p:ph type="title"/>
          </p:nvPr>
        </p:nvSpPr>
        <p:spPr>
          <a:xfrm>
            <a:off x="5036975" y="847800"/>
            <a:ext cx="3661500" cy="957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66" name="Google Shape;466;p97"/>
          <p:cNvSpPr txBox="1"/>
          <p:nvPr>
            <p:ph idx="1" type="subTitle"/>
          </p:nvPr>
        </p:nvSpPr>
        <p:spPr>
          <a:xfrm>
            <a:off x="5036975" y="457200"/>
            <a:ext cx="36615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467" name="Google Shape;467;p97"/>
          <p:cNvSpPr txBox="1"/>
          <p:nvPr>
            <p:ph idx="3" type="body"/>
          </p:nvPr>
        </p:nvSpPr>
        <p:spPr>
          <a:xfrm>
            <a:off x="5036975" y="1925625"/>
            <a:ext cx="3661500" cy="27609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468" name="Shape 468"/>
        <p:cNvGrpSpPr/>
        <p:nvPr/>
      </p:nvGrpSpPr>
      <p:grpSpPr>
        <a:xfrm>
          <a:off x="0" y="0"/>
          <a:ext cx="0" cy="0"/>
          <a:chOff x="0" y="0"/>
          <a:chExt cx="0" cy="0"/>
        </a:xfrm>
      </p:grpSpPr>
      <p:sp>
        <p:nvSpPr>
          <p:cNvPr id="469" name="Google Shape;469;p98"/>
          <p:cNvSpPr txBox="1"/>
          <p:nvPr>
            <p:ph type="title"/>
          </p:nvPr>
        </p:nvSpPr>
        <p:spPr>
          <a:xfrm>
            <a:off x="457200" y="466800"/>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864">
          <p15:clr>
            <a:srgbClr val="E46962"/>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2">
    <p:spTree>
      <p:nvGrpSpPr>
        <p:cNvPr id="470" name="Shape 470"/>
        <p:cNvGrpSpPr/>
        <p:nvPr/>
      </p:nvGrpSpPr>
      <p:grpSpPr>
        <a:xfrm>
          <a:off x="0" y="0"/>
          <a:ext cx="0" cy="0"/>
          <a:chOff x="0" y="0"/>
          <a:chExt cx="0" cy="0"/>
        </a:xfrm>
      </p:grpSpPr>
      <p:sp>
        <p:nvSpPr>
          <p:cNvPr id="471" name="Google Shape;471;p99"/>
          <p:cNvSpPr txBox="1"/>
          <p:nvPr>
            <p:ph idx="1" type="subTitle"/>
          </p:nvPr>
        </p:nvSpPr>
        <p:spPr>
          <a:xfrm>
            <a:off x="457200" y="457200"/>
            <a:ext cx="82296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472" name="Google Shape;472;p99"/>
          <p:cNvSpPr txBox="1"/>
          <p:nvPr>
            <p:ph type="title"/>
          </p:nvPr>
        </p:nvSpPr>
        <p:spPr>
          <a:xfrm>
            <a:off x="457200" y="868066"/>
            <a:ext cx="8229600" cy="3303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1">
  <p:cSld name="ONE_COLUMN_TEXT_1">
    <p:spTree>
      <p:nvGrpSpPr>
        <p:cNvPr id="473" name="Shape 473"/>
        <p:cNvGrpSpPr/>
        <p:nvPr/>
      </p:nvGrpSpPr>
      <p:grpSpPr>
        <a:xfrm>
          <a:off x="0" y="0"/>
          <a:ext cx="0" cy="0"/>
          <a:chOff x="0" y="0"/>
          <a:chExt cx="0" cy="0"/>
        </a:xfrm>
      </p:grpSpPr>
      <p:sp>
        <p:nvSpPr>
          <p:cNvPr id="474" name="Google Shape;474;p100"/>
          <p:cNvSpPr txBox="1"/>
          <p:nvPr>
            <p:ph type="title"/>
          </p:nvPr>
        </p:nvSpPr>
        <p:spPr>
          <a:xfrm>
            <a:off x="457200" y="466800"/>
            <a:ext cx="3204600" cy="9051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75" name="Google Shape;475;p100"/>
          <p:cNvSpPr txBox="1"/>
          <p:nvPr>
            <p:ph idx="1" type="body"/>
          </p:nvPr>
        </p:nvSpPr>
        <p:spPr>
          <a:xfrm>
            <a:off x="457200" y="1371975"/>
            <a:ext cx="3204600" cy="3314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1">
  <p:cSld name="Text + Image_1">
    <p:spTree>
      <p:nvGrpSpPr>
        <p:cNvPr id="476" name="Shape 476"/>
        <p:cNvGrpSpPr/>
        <p:nvPr/>
      </p:nvGrpSpPr>
      <p:grpSpPr>
        <a:xfrm>
          <a:off x="0" y="0"/>
          <a:ext cx="0" cy="0"/>
          <a:chOff x="0" y="0"/>
          <a:chExt cx="0" cy="0"/>
        </a:xfrm>
      </p:grpSpPr>
      <p:sp>
        <p:nvSpPr>
          <p:cNvPr id="477" name="Google Shape;477;p101"/>
          <p:cNvSpPr/>
          <p:nvPr>
            <p:ph idx="2" type="pic"/>
          </p:nvPr>
        </p:nvSpPr>
        <p:spPr>
          <a:xfrm>
            <a:off x="4572000" y="82500"/>
            <a:ext cx="4495800" cy="4978500"/>
          </a:xfrm>
          <a:prstGeom prst="roundRect">
            <a:avLst>
              <a:gd fmla="val 16667" name="adj"/>
            </a:avLst>
          </a:prstGeom>
          <a:noFill/>
          <a:ln>
            <a:noFill/>
          </a:ln>
        </p:spPr>
      </p:sp>
      <p:sp>
        <p:nvSpPr>
          <p:cNvPr id="478" name="Google Shape;478;p101"/>
          <p:cNvSpPr txBox="1"/>
          <p:nvPr>
            <p:ph type="title"/>
          </p:nvPr>
        </p:nvSpPr>
        <p:spPr>
          <a:xfrm>
            <a:off x="457200" y="847800"/>
            <a:ext cx="3661500" cy="957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79" name="Google Shape;479;p101"/>
          <p:cNvSpPr txBox="1"/>
          <p:nvPr>
            <p:ph idx="1" type="subTitle"/>
          </p:nvPr>
        </p:nvSpPr>
        <p:spPr>
          <a:xfrm>
            <a:off x="457200" y="457200"/>
            <a:ext cx="3661500" cy="3906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480" name="Google Shape;480;p101"/>
          <p:cNvSpPr txBox="1"/>
          <p:nvPr>
            <p:ph idx="3" type="body"/>
          </p:nvPr>
        </p:nvSpPr>
        <p:spPr>
          <a:xfrm>
            <a:off x="457200" y="1925625"/>
            <a:ext cx="3661500" cy="27609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65" Type="http://schemas.openxmlformats.org/officeDocument/2006/relationships/theme" Target="../theme/theme2.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104.xml"/><Relationship Id="rId42" Type="http://schemas.openxmlformats.org/officeDocument/2006/relationships/slideLayout" Target="../slideLayouts/slideLayout106.xml"/><Relationship Id="rId41" Type="http://schemas.openxmlformats.org/officeDocument/2006/relationships/slideLayout" Target="../slideLayouts/slideLayout105.xml"/><Relationship Id="rId44" Type="http://schemas.openxmlformats.org/officeDocument/2006/relationships/slideLayout" Target="../slideLayouts/slideLayout108.xml"/><Relationship Id="rId43" Type="http://schemas.openxmlformats.org/officeDocument/2006/relationships/slideLayout" Target="../slideLayouts/slideLayout107.xml"/><Relationship Id="rId46" Type="http://schemas.openxmlformats.org/officeDocument/2006/relationships/slideLayout" Target="../slideLayouts/slideLayout110.xml"/><Relationship Id="rId45" Type="http://schemas.openxmlformats.org/officeDocument/2006/relationships/slideLayout" Target="../slideLayouts/slideLayout109.xml"/><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9" Type="http://schemas.openxmlformats.org/officeDocument/2006/relationships/slideLayout" Target="../slideLayouts/slideLayout73.xml"/><Relationship Id="rId48" Type="http://schemas.openxmlformats.org/officeDocument/2006/relationships/slideLayout" Target="../slideLayouts/slideLayout112.xml"/><Relationship Id="rId47" Type="http://schemas.openxmlformats.org/officeDocument/2006/relationships/slideLayout" Target="../slideLayouts/slideLayout111.xml"/><Relationship Id="rId49" Type="http://schemas.openxmlformats.org/officeDocument/2006/relationships/slideLayout" Target="../slideLayouts/slideLayout113.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slideLayout" Target="../slideLayouts/slideLayout72.xml"/><Relationship Id="rId31" Type="http://schemas.openxmlformats.org/officeDocument/2006/relationships/slideLayout" Target="../slideLayouts/slideLayout95.xml"/><Relationship Id="rId30" Type="http://schemas.openxmlformats.org/officeDocument/2006/relationships/slideLayout" Target="../slideLayouts/slideLayout94.xml"/><Relationship Id="rId33" Type="http://schemas.openxmlformats.org/officeDocument/2006/relationships/slideLayout" Target="../slideLayouts/slideLayout97.xml"/><Relationship Id="rId32" Type="http://schemas.openxmlformats.org/officeDocument/2006/relationships/slideLayout" Target="../slideLayouts/slideLayout96.xml"/><Relationship Id="rId35" Type="http://schemas.openxmlformats.org/officeDocument/2006/relationships/slideLayout" Target="../slideLayouts/slideLayout99.xml"/><Relationship Id="rId34" Type="http://schemas.openxmlformats.org/officeDocument/2006/relationships/slideLayout" Target="../slideLayouts/slideLayout98.xml"/><Relationship Id="rId37" Type="http://schemas.openxmlformats.org/officeDocument/2006/relationships/slideLayout" Target="../slideLayouts/slideLayout101.xml"/><Relationship Id="rId36" Type="http://schemas.openxmlformats.org/officeDocument/2006/relationships/slideLayout" Target="../slideLayouts/slideLayout100.xml"/><Relationship Id="rId39" Type="http://schemas.openxmlformats.org/officeDocument/2006/relationships/slideLayout" Target="../slideLayouts/slideLayout103.xml"/><Relationship Id="rId38" Type="http://schemas.openxmlformats.org/officeDocument/2006/relationships/slideLayout" Target="../slideLayouts/slideLayout102.xml"/><Relationship Id="rId20" Type="http://schemas.openxmlformats.org/officeDocument/2006/relationships/slideLayout" Target="../slideLayouts/slideLayout84.xml"/><Relationship Id="rId22" Type="http://schemas.openxmlformats.org/officeDocument/2006/relationships/slideLayout" Target="../slideLayouts/slideLayout86.xml"/><Relationship Id="rId21" Type="http://schemas.openxmlformats.org/officeDocument/2006/relationships/slideLayout" Target="../slideLayouts/slideLayout85.xml"/><Relationship Id="rId24" Type="http://schemas.openxmlformats.org/officeDocument/2006/relationships/slideLayout" Target="../slideLayouts/slideLayout88.xml"/><Relationship Id="rId23" Type="http://schemas.openxmlformats.org/officeDocument/2006/relationships/slideLayout" Target="../slideLayouts/slideLayout87.xml"/><Relationship Id="rId26" Type="http://schemas.openxmlformats.org/officeDocument/2006/relationships/slideLayout" Target="../slideLayouts/slideLayout90.xml"/><Relationship Id="rId25" Type="http://schemas.openxmlformats.org/officeDocument/2006/relationships/slideLayout" Target="../slideLayouts/slideLayout89.xml"/><Relationship Id="rId28" Type="http://schemas.openxmlformats.org/officeDocument/2006/relationships/slideLayout" Target="../slideLayouts/slideLayout92.xml"/><Relationship Id="rId27" Type="http://schemas.openxmlformats.org/officeDocument/2006/relationships/slideLayout" Target="../slideLayouts/slideLayout91.xml"/><Relationship Id="rId29" Type="http://schemas.openxmlformats.org/officeDocument/2006/relationships/slideLayout" Target="../slideLayouts/slideLayout93.xml"/><Relationship Id="rId51" Type="http://schemas.openxmlformats.org/officeDocument/2006/relationships/slideLayout" Target="../slideLayouts/slideLayout115.xml"/><Relationship Id="rId50" Type="http://schemas.openxmlformats.org/officeDocument/2006/relationships/slideLayout" Target="../slideLayouts/slideLayout114.xml"/><Relationship Id="rId53" Type="http://schemas.openxmlformats.org/officeDocument/2006/relationships/slideLayout" Target="../slideLayouts/slideLayout117.xml"/><Relationship Id="rId52" Type="http://schemas.openxmlformats.org/officeDocument/2006/relationships/slideLayout" Target="../slideLayouts/slideLayout116.xml"/><Relationship Id="rId11" Type="http://schemas.openxmlformats.org/officeDocument/2006/relationships/slideLayout" Target="../slideLayouts/slideLayout75.xml"/><Relationship Id="rId55" Type="http://schemas.openxmlformats.org/officeDocument/2006/relationships/slideLayout" Target="../slideLayouts/slideLayout119.xml"/><Relationship Id="rId10" Type="http://schemas.openxmlformats.org/officeDocument/2006/relationships/slideLayout" Target="../slideLayouts/slideLayout74.xml"/><Relationship Id="rId54" Type="http://schemas.openxmlformats.org/officeDocument/2006/relationships/slideLayout" Target="../slideLayouts/slideLayout118.xml"/><Relationship Id="rId13" Type="http://schemas.openxmlformats.org/officeDocument/2006/relationships/slideLayout" Target="../slideLayouts/slideLayout77.xml"/><Relationship Id="rId57" Type="http://schemas.openxmlformats.org/officeDocument/2006/relationships/slideLayout" Target="../slideLayouts/slideLayout121.xml"/><Relationship Id="rId12" Type="http://schemas.openxmlformats.org/officeDocument/2006/relationships/slideLayout" Target="../slideLayouts/slideLayout76.xml"/><Relationship Id="rId56" Type="http://schemas.openxmlformats.org/officeDocument/2006/relationships/slideLayout" Target="../slideLayouts/slideLayout120.xml"/><Relationship Id="rId15" Type="http://schemas.openxmlformats.org/officeDocument/2006/relationships/slideLayout" Target="../slideLayouts/slideLayout79.xml"/><Relationship Id="rId14" Type="http://schemas.openxmlformats.org/officeDocument/2006/relationships/slideLayout" Target="../slideLayouts/slideLayout78.xml"/><Relationship Id="rId58" Type="http://schemas.openxmlformats.org/officeDocument/2006/relationships/theme" Target="../theme/theme6.xml"/><Relationship Id="rId17" Type="http://schemas.openxmlformats.org/officeDocument/2006/relationships/slideLayout" Target="../slideLayouts/slideLayout81.xml"/><Relationship Id="rId16" Type="http://schemas.openxmlformats.org/officeDocument/2006/relationships/slideLayout" Target="../slideLayouts/slideLayout80.xml"/><Relationship Id="rId19" Type="http://schemas.openxmlformats.org/officeDocument/2006/relationships/slideLayout" Target="../slideLayouts/slideLayout83.xml"/><Relationship Id="rId18"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61.xml"/><Relationship Id="rId42" Type="http://schemas.openxmlformats.org/officeDocument/2006/relationships/slideLayout" Target="../slideLayouts/slideLayout163.xml"/><Relationship Id="rId41" Type="http://schemas.openxmlformats.org/officeDocument/2006/relationships/slideLayout" Target="../slideLayouts/slideLayout162.xml"/><Relationship Id="rId44" Type="http://schemas.openxmlformats.org/officeDocument/2006/relationships/slideLayout" Target="../slideLayouts/slideLayout165.xml"/><Relationship Id="rId43" Type="http://schemas.openxmlformats.org/officeDocument/2006/relationships/slideLayout" Target="../slideLayouts/slideLayout164.xml"/><Relationship Id="rId46" Type="http://schemas.openxmlformats.org/officeDocument/2006/relationships/slideLayout" Target="../slideLayouts/slideLayout167.xml"/><Relationship Id="rId45" Type="http://schemas.openxmlformats.org/officeDocument/2006/relationships/slideLayout" Target="../slideLayouts/slideLayout166.xml"/><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48" Type="http://schemas.openxmlformats.org/officeDocument/2006/relationships/slideLayout" Target="../slideLayouts/slideLayout169.xml"/><Relationship Id="rId47" Type="http://schemas.openxmlformats.org/officeDocument/2006/relationships/slideLayout" Target="../slideLayouts/slideLayout168.xml"/><Relationship Id="rId49" Type="http://schemas.openxmlformats.org/officeDocument/2006/relationships/slideLayout" Target="../slideLayouts/slideLayout170.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31" Type="http://schemas.openxmlformats.org/officeDocument/2006/relationships/slideLayout" Target="../slideLayouts/slideLayout152.xml"/><Relationship Id="rId30" Type="http://schemas.openxmlformats.org/officeDocument/2006/relationships/slideLayout" Target="../slideLayouts/slideLayout151.xml"/><Relationship Id="rId33" Type="http://schemas.openxmlformats.org/officeDocument/2006/relationships/slideLayout" Target="../slideLayouts/slideLayout154.xml"/><Relationship Id="rId32" Type="http://schemas.openxmlformats.org/officeDocument/2006/relationships/slideLayout" Target="../slideLayouts/slideLayout153.xml"/><Relationship Id="rId35" Type="http://schemas.openxmlformats.org/officeDocument/2006/relationships/slideLayout" Target="../slideLayouts/slideLayout156.xml"/><Relationship Id="rId34" Type="http://schemas.openxmlformats.org/officeDocument/2006/relationships/slideLayout" Target="../slideLayouts/slideLayout155.xml"/><Relationship Id="rId37" Type="http://schemas.openxmlformats.org/officeDocument/2006/relationships/slideLayout" Target="../slideLayouts/slideLayout158.xml"/><Relationship Id="rId36" Type="http://schemas.openxmlformats.org/officeDocument/2006/relationships/slideLayout" Target="../slideLayouts/slideLayout157.xml"/><Relationship Id="rId39" Type="http://schemas.openxmlformats.org/officeDocument/2006/relationships/slideLayout" Target="../slideLayouts/slideLayout160.xml"/><Relationship Id="rId38" Type="http://schemas.openxmlformats.org/officeDocument/2006/relationships/slideLayout" Target="../slideLayouts/slideLayout159.xml"/><Relationship Id="rId62" Type="http://schemas.openxmlformats.org/officeDocument/2006/relationships/slideLayout" Target="../slideLayouts/slideLayout183.xml"/><Relationship Id="rId61" Type="http://schemas.openxmlformats.org/officeDocument/2006/relationships/slideLayout" Target="../slideLayouts/slideLayout182.xml"/><Relationship Id="rId20" Type="http://schemas.openxmlformats.org/officeDocument/2006/relationships/slideLayout" Target="../slideLayouts/slideLayout141.xml"/><Relationship Id="rId63" Type="http://schemas.openxmlformats.org/officeDocument/2006/relationships/theme" Target="../theme/theme1.xml"/><Relationship Id="rId22" Type="http://schemas.openxmlformats.org/officeDocument/2006/relationships/slideLayout" Target="../slideLayouts/slideLayout143.xml"/><Relationship Id="rId21" Type="http://schemas.openxmlformats.org/officeDocument/2006/relationships/slideLayout" Target="../slideLayouts/slideLayout142.xml"/><Relationship Id="rId24" Type="http://schemas.openxmlformats.org/officeDocument/2006/relationships/slideLayout" Target="../slideLayouts/slideLayout145.xml"/><Relationship Id="rId23" Type="http://schemas.openxmlformats.org/officeDocument/2006/relationships/slideLayout" Target="../slideLayouts/slideLayout144.xml"/><Relationship Id="rId60" Type="http://schemas.openxmlformats.org/officeDocument/2006/relationships/slideLayout" Target="../slideLayouts/slideLayout181.xml"/><Relationship Id="rId26" Type="http://schemas.openxmlformats.org/officeDocument/2006/relationships/slideLayout" Target="../slideLayouts/slideLayout147.xml"/><Relationship Id="rId25" Type="http://schemas.openxmlformats.org/officeDocument/2006/relationships/slideLayout" Target="../slideLayouts/slideLayout146.xml"/><Relationship Id="rId28" Type="http://schemas.openxmlformats.org/officeDocument/2006/relationships/slideLayout" Target="../slideLayouts/slideLayout149.xml"/><Relationship Id="rId27" Type="http://schemas.openxmlformats.org/officeDocument/2006/relationships/slideLayout" Target="../slideLayouts/slideLayout148.xml"/><Relationship Id="rId29" Type="http://schemas.openxmlformats.org/officeDocument/2006/relationships/slideLayout" Target="../slideLayouts/slideLayout150.xml"/><Relationship Id="rId51" Type="http://schemas.openxmlformats.org/officeDocument/2006/relationships/slideLayout" Target="../slideLayouts/slideLayout172.xml"/><Relationship Id="rId50" Type="http://schemas.openxmlformats.org/officeDocument/2006/relationships/slideLayout" Target="../slideLayouts/slideLayout171.xml"/><Relationship Id="rId53" Type="http://schemas.openxmlformats.org/officeDocument/2006/relationships/slideLayout" Target="../slideLayouts/slideLayout174.xml"/><Relationship Id="rId52" Type="http://schemas.openxmlformats.org/officeDocument/2006/relationships/slideLayout" Target="../slideLayouts/slideLayout173.xml"/><Relationship Id="rId11" Type="http://schemas.openxmlformats.org/officeDocument/2006/relationships/slideLayout" Target="../slideLayouts/slideLayout132.xml"/><Relationship Id="rId55" Type="http://schemas.openxmlformats.org/officeDocument/2006/relationships/slideLayout" Target="../slideLayouts/slideLayout176.xml"/><Relationship Id="rId10" Type="http://schemas.openxmlformats.org/officeDocument/2006/relationships/slideLayout" Target="../slideLayouts/slideLayout131.xml"/><Relationship Id="rId54" Type="http://schemas.openxmlformats.org/officeDocument/2006/relationships/slideLayout" Target="../slideLayouts/slideLayout175.xml"/><Relationship Id="rId13" Type="http://schemas.openxmlformats.org/officeDocument/2006/relationships/slideLayout" Target="../slideLayouts/slideLayout134.xml"/><Relationship Id="rId57" Type="http://schemas.openxmlformats.org/officeDocument/2006/relationships/slideLayout" Target="../slideLayouts/slideLayout178.xml"/><Relationship Id="rId12" Type="http://schemas.openxmlformats.org/officeDocument/2006/relationships/slideLayout" Target="../slideLayouts/slideLayout133.xml"/><Relationship Id="rId56" Type="http://schemas.openxmlformats.org/officeDocument/2006/relationships/slideLayout" Target="../slideLayouts/slideLayout177.xml"/><Relationship Id="rId15" Type="http://schemas.openxmlformats.org/officeDocument/2006/relationships/slideLayout" Target="../slideLayouts/slideLayout136.xml"/><Relationship Id="rId59" Type="http://schemas.openxmlformats.org/officeDocument/2006/relationships/slideLayout" Target="../slideLayouts/slideLayout180.xml"/><Relationship Id="rId14" Type="http://schemas.openxmlformats.org/officeDocument/2006/relationships/slideLayout" Target="../slideLayouts/slideLayout135.xml"/><Relationship Id="rId58" Type="http://schemas.openxmlformats.org/officeDocument/2006/relationships/slideLayout" Target="../slideLayouts/slideLayout179.xml"/><Relationship Id="rId17" Type="http://schemas.openxmlformats.org/officeDocument/2006/relationships/slideLayout" Target="../slideLayouts/slideLayout138.xml"/><Relationship Id="rId16" Type="http://schemas.openxmlformats.org/officeDocument/2006/relationships/slideLayout" Target="../slideLayouts/slideLayout137.xml"/><Relationship Id="rId19" Type="http://schemas.openxmlformats.org/officeDocument/2006/relationships/slideLayout" Target="../slideLayouts/slideLayout140.xml"/><Relationship Id="rId18" Type="http://schemas.openxmlformats.org/officeDocument/2006/relationships/slideLayout" Target="../slideLayouts/slideLayout139.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223.xml"/><Relationship Id="rId84" Type="http://schemas.openxmlformats.org/officeDocument/2006/relationships/slideLayout" Target="../slideLayouts/slideLayout267.xml"/><Relationship Id="rId83" Type="http://schemas.openxmlformats.org/officeDocument/2006/relationships/slideLayout" Target="../slideLayouts/slideLayout266.xml"/><Relationship Id="rId42" Type="http://schemas.openxmlformats.org/officeDocument/2006/relationships/slideLayout" Target="../slideLayouts/slideLayout225.xml"/><Relationship Id="rId86" Type="http://schemas.openxmlformats.org/officeDocument/2006/relationships/slideLayout" Target="../slideLayouts/slideLayout269.xml"/><Relationship Id="rId41" Type="http://schemas.openxmlformats.org/officeDocument/2006/relationships/slideLayout" Target="../slideLayouts/slideLayout224.xml"/><Relationship Id="rId85" Type="http://schemas.openxmlformats.org/officeDocument/2006/relationships/slideLayout" Target="../slideLayouts/slideLayout268.xml"/><Relationship Id="rId44" Type="http://schemas.openxmlformats.org/officeDocument/2006/relationships/slideLayout" Target="../slideLayouts/slideLayout227.xml"/><Relationship Id="rId88" Type="http://schemas.openxmlformats.org/officeDocument/2006/relationships/slideLayout" Target="../slideLayouts/slideLayout271.xml"/><Relationship Id="rId43" Type="http://schemas.openxmlformats.org/officeDocument/2006/relationships/slideLayout" Target="../slideLayouts/slideLayout226.xml"/><Relationship Id="rId87" Type="http://schemas.openxmlformats.org/officeDocument/2006/relationships/slideLayout" Target="../slideLayouts/slideLayout270.xml"/><Relationship Id="rId46" Type="http://schemas.openxmlformats.org/officeDocument/2006/relationships/slideLayout" Target="../slideLayouts/slideLayout229.xml"/><Relationship Id="rId45" Type="http://schemas.openxmlformats.org/officeDocument/2006/relationships/slideLayout" Target="../slideLayouts/slideLayout228.xml"/><Relationship Id="rId89" Type="http://schemas.openxmlformats.org/officeDocument/2006/relationships/theme" Target="../theme/theme4.xml"/><Relationship Id="rId80" Type="http://schemas.openxmlformats.org/officeDocument/2006/relationships/slideLayout" Target="../slideLayouts/slideLayout263.xml"/><Relationship Id="rId82" Type="http://schemas.openxmlformats.org/officeDocument/2006/relationships/slideLayout" Target="../slideLayouts/slideLayout265.xml"/><Relationship Id="rId81" Type="http://schemas.openxmlformats.org/officeDocument/2006/relationships/slideLayout" Target="../slideLayouts/slideLayout264.xml"/><Relationship Id="rId1" Type="http://schemas.openxmlformats.org/officeDocument/2006/relationships/slideLayout" Target="../slideLayouts/slideLayout184.xml"/><Relationship Id="rId2" Type="http://schemas.openxmlformats.org/officeDocument/2006/relationships/slideLayout" Target="../slideLayouts/slideLayout185.xml"/><Relationship Id="rId3" Type="http://schemas.openxmlformats.org/officeDocument/2006/relationships/slideLayout" Target="../slideLayouts/slideLayout186.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48" Type="http://schemas.openxmlformats.org/officeDocument/2006/relationships/slideLayout" Target="../slideLayouts/slideLayout231.xml"/><Relationship Id="rId47" Type="http://schemas.openxmlformats.org/officeDocument/2006/relationships/slideLayout" Target="../slideLayouts/slideLayout230.xml"/><Relationship Id="rId49" Type="http://schemas.openxmlformats.org/officeDocument/2006/relationships/slideLayout" Target="../slideLayouts/slideLayout232.xml"/><Relationship Id="rId5" Type="http://schemas.openxmlformats.org/officeDocument/2006/relationships/slideLayout" Target="../slideLayouts/slideLayout188.xml"/><Relationship Id="rId6" Type="http://schemas.openxmlformats.org/officeDocument/2006/relationships/slideLayout" Target="../slideLayouts/slideLayout189.xml"/><Relationship Id="rId7" Type="http://schemas.openxmlformats.org/officeDocument/2006/relationships/slideLayout" Target="../slideLayouts/slideLayout190.xml"/><Relationship Id="rId8" Type="http://schemas.openxmlformats.org/officeDocument/2006/relationships/slideLayout" Target="../slideLayouts/slideLayout191.xml"/><Relationship Id="rId73" Type="http://schemas.openxmlformats.org/officeDocument/2006/relationships/slideLayout" Target="../slideLayouts/slideLayout256.xml"/><Relationship Id="rId72" Type="http://schemas.openxmlformats.org/officeDocument/2006/relationships/slideLayout" Target="../slideLayouts/slideLayout255.xml"/><Relationship Id="rId31" Type="http://schemas.openxmlformats.org/officeDocument/2006/relationships/slideLayout" Target="../slideLayouts/slideLayout214.xml"/><Relationship Id="rId75" Type="http://schemas.openxmlformats.org/officeDocument/2006/relationships/slideLayout" Target="../slideLayouts/slideLayout258.xml"/><Relationship Id="rId30" Type="http://schemas.openxmlformats.org/officeDocument/2006/relationships/slideLayout" Target="../slideLayouts/slideLayout213.xml"/><Relationship Id="rId74" Type="http://schemas.openxmlformats.org/officeDocument/2006/relationships/slideLayout" Target="../slideLayouts/slideLayout257.xml"/><Relationship Id="rId33" Type="http://schemas.openxmlformats.org/officeDocument/2006/relationships/slideLayout" Target="../slideLayouts/slideLayout216.xml"/><Relationship Id="rId77" Type="http://schemas.openxmlformats.org/officeDocument/2006/relationships/slideLayout" Target="../slideLayouts/slideLayout260.xml"/><Relationship Id="rId32" Type="http://schemas.openxmlformats.org/officeDocument/2006/relationships/slideLayout" Target="../slideLayouts/slideLayout215.xml"/><Relationship Id="rId76" Type="http://schemas.openxmlformats.org/officeDocument/2006/relationships/slideLayout" Target="../slideLayouts/slideLayout259.xml"/><Relationship Id="rId35" Type="http://schemas.openxmlformats.org/officeDocument/2006/relationships/slideLayout" Target="../slideLayouts/slideLayout218.xml"/><Relationship Id="rId79" Type="http://schemas.openxmlformats.org/officeDocument/2006/relationships/slideLayout" Target="../slideLayouts/slideLayout262.xml"/><Relationship Id="rId34" Type="http://schemas.openxmlformats.org/officeDocument/2006/relationships/slideLayout" Target="../slideLayouts/slideLayout217.xml"/><Relationship Id="rId78" Type="http://schemas.openxmlformats.org/officeDocument/2006/relationships/slideLayout" Target="../slideLayouts/slideLayout261.xml"/><Relationship Id="rId71" Type="http://schemas.openxmlformats.org/officeDocument/2006/relationships/slideLayout" Target="../slideLayouts/slideLayout254.xml"/><Relationship Id="rId70" Type="http://schemas.openxmlformats.org/officeDocument/2006/relationships/slideLayout" Target="../slideLayouts/slideLayout253.xml"/><Relationship Id="rId37" Type="http://schemas.openxmlformats.org/officeDocument/2006/relationships/slideLayout" Target="../slideLayouts/slideLayout220.xml"/><Relationship Id="rId36" Type="http://schemas.openxmlformats.org/officeDocument/2006/relationships/slideLayout" Target="../slideLayouts/slideLayout219.xml"/><Relationship Id="rId39" Type="http://schemas.openxmlformats.org/officeDocument/2006/relationships/slideLayout" Target="../slideLayouts/slideLayout222.xml"/><Relationship Id="rId38" Type="http://schemas.openxmlformats.org/officeDocument/2006/relationships/slideLayout" Target="../slideLayouts/slideLayout221.xml"/><Relationship Id="rId62" Type="http://schemas.openxmlformats.org/officeDocument/2006/relationships/slideLayout" Target="../slideLayouts/slideLayout245.xml"/><Relationship Id="rId61" Type="http://schemas.openxmlformats.org/officeDocument/2006/relationships/slideLayout" Target="../slideLayouts/slideLayout244.xml"/><Relationship Id="rId20" Type="http://schemas.openxmlformats.org/officeDocument/2006/relationships/slideLayout" Target="../slideLayouts/slideLayout203.xml"/><Relationship Id="rId64" Type="http://schemas.openxmlformats.org/officeDocument/2006/relationships/slideLayout" Target="../slideLayouts/slideLayout247.xml"/><Relationship Id="rId63" Type="http://schemas.openxmlformats.org/officeDocument/2006/relationships/slideLayout" Target="../slideLayouts/slideLayout246.xml"/><Relationship Id="rId22" Type="http://schemas.openxmlformats.org/officeDocument/2006/relationships/slideLayout" Target="../slideLayouts/slideLayout205.xml"/><Relationship Id="rId66" Type="http://schemas.openxmlformats.org/officeDocument/2006/relationships/slideLayout" Target="../slideLayouts/slideLayout249.xml"/><Relationship Id="rId21" Type="http://schemas.openxmlformats.org/officeDocument/2006/relationships/slideLayout" Target="../slideLayouts/slideLayout204.xml"/><Relationship Id="rId65" Type="http://schemas.openxmlformats.org/officeDocument/2006/relationships/slideLayout" Target="../slideLayouts/slideLayout248.xml"/><Relationship Id="rId24" Type="http://schemas.openxmlformats.org/officeDocument/2006/relationships/slideLayout" Target="../slideLayouts/slideLayout207.xml"/><Relationship Id="rId68" Type="http://schemas.openxmlformats.org/officeDocument/2006/relationships/slideLayout" Target="../slideLayouts/slideLayout251.xml"/><Relationship Id="rId23" Type="http://schemas.openxmlformats.org/officeDocument/2006/relationships/slideLayout" Target="../slideLayouts/slideLayout206.xml"/><Relationship Id="rId67" Type="http://schemas.openxmlformats.org/officeDocument/2006/relationships/slideLayout" Target="../slideLayouts/slideLayout250.xml"/><Relationship Id="rId60" Type="http://schemas.openxmlformats.org/officeDocument/2006/relationships/slideLayout" Target="../slideLayouts/slideLayout243.xml"/><Relationship Id="rId26" Type="http://schemas.openxmlformats.org/officeDocument/2006/relationships/slideLayout" Target="../slideLayouts/slideLayout209.xml"/><Relationship Id="rId25" Type="http://schemas.openxmlformats.org/officeDocument/2006/relationships/slideLayout" Target="../slideLayouts/slideLayout208.xml"/><Relationship Id="rId69" Type="http://schemas.openxmlformats.org/officeDocument/2006/relationships/slideLayout" Target="../slideLayouts/slideLayout252.xml"/><Relationship Id="rId28" Type="http://schemas.openxmlformats.org/officeDocument/2006/relationships/slideLayout" Target="../slideLayouts/slideLayout211.xml"/><Relationship Id="rId27" Type="http://schemas.openxmlformats.org/officeDocument/2006/relationships/slideLayout" Target="../slideLayouts/slideLayout210.xml"/><Relationship Id="rId29" Type="http://schemas.openxmlformats.org/officeDocument/2006/relationships/slideLayout" Target="../slideLayouts/slideLayout212.xml"/><Relationship Id="rId51" Type="http://schemas.openxmlformats.org/officeDocument/2006/relationships/slideLayout" Target="../slideLayouts/slideLayout234.xml"/><Relationship Id="rId50" Type="http://schemas.openxmlformats.org/officeDocument/2006/relationships/slideLayout" Target="../slideLayouts/slideLayout233.xml"/><Relationship Id="rId53" Type="http://schemas.openxmlformats.org/officeDocument/2006/relationships/slideLayout" Target="../slideLayouts/slideLayout236.xml"/><Relationship Id="rId52" Type="http://schemas.openxmlformats.org/officeDocument/2006/relationships/slideLayout" Target="../slideLayouts/slideLayout235.xml"/><Relationship Id="rId11" Type="http://schemas.openxmlformats.org/officeDocument/2006/relationships/slideLayout" Target="../slideLayouts/slideLayout194.xml"/><Relationship Id="rId55" Type="http://schemas.openxmlformats.org/officeDocument/2006/relationships/slideLayout" Target="../slideLayouts/slideLayout238.xml"/><Relationship Id="rId10" Type="http://schemas.openxmlformats.org/officeDocument/2006/relationships/slideLayout" Target="../slideLayouts/slideLayout193.xml"/><Relationship Id="rId54" Type="http://schemas.openxmlformats.org/officeDocument/2006/relationships/slideLayout" Target="../slideLayouts/slideLayout237.xml"/><Relationship Id="rId13" Type="http://schemas.openxmlformats.org/officeDocument/2006/relationships/slideLayout" Target="../slideLayouts/slideLayout196.xml"/><Relationship Id="rId57" Type="http://schemas.openxmlformats.org/officeDocument/2006/relationships/slideLayout" Target="../slideLayouts/slideLayout240.xml"/><Relationship Id="rId12" Type="http://schemas.openxmlformats.org/officeDocument/2006/relationships/slideLayout" Target="../slideLayouts/slideLayout195.xml"/><Relationship Id="rId56" Type="http://schemas.openxmlformats.org/officeDocument/2006/relationships/slideLayout" Target="../slideLayouts/slideLayout239.xml"/><Relationship Id="rId15" Type="http://schemas.openxmlformats.org/officeDocument/2006/relationships/slideLayout" Target="../slideLayouts/slideLayout198.xml"/><Relationship Id="rId59" Type="http://schemas.openxmlformats.org/officeDocument/2006/relationships/slideLayout" Target="../slideLayouts/slideLayout242.xml"/><Relationship Id="rId14" Type="http://schemas.openxmlformats.org/officeDocument/2006/relationships/slideLayout" Target="../slideLayouts/slideLayout197.xml"/><Relationship Id="rId58" Type="http://schemas.openxmlformats.org/officeDocument/2006/relationships/slideLayout" Target="../slideLayouts/slideLayout241.xml"/><Relationship Id="rId17" Type="http://schemas.openxmlformats.org/officeDocument/2006/relationships/slideLayout" Target="../slideLayouts/slideLayout200.xml"/><Relationship Id="rId16" Type="http://schemas.openxmlformats.org/officeDocument/2006/relationships/slideLayout" Target="../slideLayouts/slideLayout199.xml"/><Relationship Id="rId19" Type="http://schemas.openxmlformats.org/officeDocument/2006/relationships/slideLayout" Target="../slideLayouts/slideLayout202.xml"/><Relationship Id="rId18" Type="http://schemas.openxmlformats.org/officeDocument/2006/relationships/slideLayout" Target="../slideLayouts/slideLayout201.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311.xml"/><Relationship Id="rId84" Type="http://schemas.openxmlformats.org/officeDocument/2006/relationships/slideLayout" Target="../slideLayouts/slideLayout355.xml"/><Relationship Id="rId83" Type="http://schemas.openxmlformats.org/officeDocument/2006/relationships/slideLayout" Target="../slideLayouts/slideLayout354.xml"/><Relationship Id="rId42" Type="http://schemas.openxmlformats.org/officeDocument/2006/relationships/slideLayout" Target="../slideLayouts/slideLayout313.xml"/><Relationship Id="rId86" Type="http://schemas.openxmlformats.org/officeDocument/2006/relationships/slideLayout" Target="../slideLayouts/slideLayout357.xml"/><Relationship Id="rId41" Type="http://schemas.openxmlformats.org/officeDocument/2006/relationships/slideLayout" Target="../slideLayouts/slideLayout312.xml"/><Relationship Id="rId85" Type="http://schemas.openxmlformats.org/officeDocument/2006/relationships/slideLayout" Target="../slideLayouts/slideLayout356.xml"/><Relationship Id="rId44" Type="http://schemas.openxmlformats.org/officeDocument/2006/relationships/slideLayout" Target="../slideLayouts/slideLayout315.xml"/><Relationship Id="rId88" Type="http://schemas.openxmlformats.org/officeDocument/2006/relationships/slideLayout" Target="../slideLayouts/slideLayout359.xml"/><Relationship Id="rId43" Type="http://schemas.openxmlformats.org/officeDocument/2006/relationships/slideLayout" Target="../slideLayouts/slideLayout314.xml"/><Relationship Id="rId87" Type="http://schemas.openxmlformats.org/officeDocument/2006/relationships/slideLayout" Target="../slideLayouts/slideLayout358.xml"/><Relationship Id="rId46" Type="http://schemas.openxmlformats.org/officeDocument/2006/relationships/slideLayout" Target="../slideLayouts/slideLayout317.xml"/><Relationship Id="rId45" Type="http://schemas.openxmlformats.org/officeDocument/2006/relationships/slideLayout" Target="../slideLayouts/slideLayout316.xml"/><Relationship Id="rId89" Type="http://schemas.openxmlformats.org/officeDocument/2006/relationships/theme" Target="../theme/theme5.xml"/><Relationship Id="rId80" Type="http://schemas.openxmlformats.org/officeDocument/2006/relationships/slideLayout" Target="../slideLayouts/slideLayout351.xml"/><Relationship Id="rId82" Type="http://schemas.openxmlformats.org/officeDocument/2006/relationships/slideLayout" Target="../slideLayouts/slideLayout353.xml"/><Relationship Id="rId81" Type="http://schemas.openxmlformats.org/officeDocument/2006/relationships/slideLayout" Target="../slideLayouts/slideLayout352.xml"/><Relationship Id="rId1" Type="http://schemas.openxmlformats.org/officeDocument/2006/relationships/slideLayout" Target="../slideLayouts/slideLayout272.xml"/><Relationship Id="rId2" Type="http://schemas.openxmlformats.org/officeDocument/2006/relationships/slideLayout" Target="../slideLayouts/slideLayout273.xml"/><Relationship Id="rId3" Type="http://schemas.openxmlformats.org/officeDocument/2006/relationships/slideLayout" Target="../slideLayouts/slideLayout274.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48" Type="http://schemas.openxmlformats.org/officeDocument/2006/relationships/slideLayout" Target="../slideLayouts/slideLayout319.xml"/><Relationship Id="rId47" Type="http://schemas.openxmlformats.org/officeDocument/2006/relationships/slideLayout" Target="../slideLayouts/slideLayout318.xml"/><Relationship Id="rId49" Type="http://schemas.openxmlformats.org/officeDocument/2006/relationships/slideLayout" Target="../slideLayouts/slideLayout320.xml"/><Relationship Id="rId5" Type="http://schemas.openxmlformats.org/officeDocument/2006/relationships/slideLayout" Target="../slideLayouts/slideLayout276.xml"/><Relationship Id="rId6" Type="http://schemas.openxmlformats.org/officeDocument/2006/relationships/slideLayout" Target="../slideLayouts/slideLayout277.xml"/><Relationship Id="rId7" Type="http://schemas.openxmlformats.org/officeDocument/2006/relationships/slideLayout" Target="../slideLayouts/slideLayout278.xml"/><Relationship Id="rId8" Type="http://schemas.openxmlformats.org/officeDocument/2006/relationships/slideLayout" Target="../slideLayouts/slideLayout279.xml"/><Relationship Id="rId73" Type="http://schemas.openxmlformats.org/officeDocument/2006/relationships/slideLayout" Target="../slideLayouts/slideLayout344.xml"/><Relationship Id="rId72" Type="http://schemas.openxmlformats.org/officeDocument/2006/relationships/slideLayout" Target="../slideLayouts/slideLayout343.xml"/><Relationship Id="rId31" Type="http://schemas.openxmlformats.org/officeDocument/2006/relationships/slideLayout" Target="../slideLayouts/slideLayout302.xml"/><Relationship Id="rId75" Type="http://schemas.openxmlformats.org/officeDocument/2006/relationships/slideLayout" Target="../slideLayouts/slideLayout346.xml"/><Relationship Id="rId30" Type="http://schemas.openxmlformats.org/officeDocument/2006/relationships/slideLayout" Target="../slideLayouts/slideLayout301.xml"/><Relationship Id="rId74" Type="http://schemas.openxmlformats.org/officeDocument/2006/relationships/slideLayout" Target="../slideLayouts/slideLayout345.xml"/><Relationship Id="rId33" Type="http://schemas.openxmlformats.org/officeDocument/2006/relationships/slideLayout" Target="../slideLayouts/slideLayout304.xml"/><Relationship Id="rId77" Type="http://schemas.openxmlformats.org/officeDocument/2006/relationships/slideLayout" Target="../slideLayouts/slideLayout348.xml"/><Relationship Id="rId32" Type="http://schemas.openxmlformats.org/officeDocument/2006/relationships/slideLayout" Target="../slideLayouts/slideLayout303.xml"/><Relationship Id="rId76" Type="http://schemas.openxmlformats.org/officeDocument/2006/relationships/slideLayout" Target="../slideLayouts/slideLayout347.xml"/><Relationship Id="rId35" Type="http://schemas.openxmlformats.org/officeDocument/2006/relationships/slideLayout" Target="../slideLayouts/slideLayout306.xml"/><Relationship Id="rId79" Type="http://schemas.openxmlformats.org/officeDocument/2006/relationships/slideLayout" Target="../slideLayouts/slideLayout350.xml"/><Relationship Id="rId34" Type="http://schemas.openxmlformats.org/officeDocument/2006/relationships/slideLayout" Target="../slideLayouts/slideLayout305.xml"/><Relationship Id="rId78" Type="http://schemas.openxmlformats.org/officeDocument/2006/relationships/slideLayout" Target="../slideLayouts/slideLayout349.xml"/><Relationship Id="rId71" Type="http://schemas.openxmlformats.org/officeDocument/2006/relationships/slideLayout" Target="../slideLayouts/slideLayout342.xml"/><Relationship Id="rId70" Type="http://schemas.openxmlformats.org/officeDocument/2006/relationships/slideLayout" Target="../slideLayouts/slideLayout341.xml"/><Relationship Id="rId37" Type="http://schemas.openxmlformats.org/officeDocument/2006/relationships/slideLayout" Target="../slideLayouts/slideLayout308.xml"/><Relationship Id="rId36" Type="http://schemas.openxmlformats.org/officeDocument/2006/relationships/slideLayout" Target="../slideLayouts/slideLayout307.xml"/><Relationship Id="rId39" Type="http://schemas.openxmlformats.org/officeDocument/2006/relationships/slideLayout" Target="../slideLayouts/slideLayout310.xml"/><Relationship Id="rId38" Type="http://schemas.openxmlformats.org/officeDocument/2006/relationships/slideLayout" Target="../slideLayouts/slideLayout309.xml"/><Relationship Id="rId62" Type="http://schemas.openxmlformats.org/officeDocument/2006/relationships/slideLayout" Target="../slideLayouts/slideLayout333.xml"/><Relationship Id="rId61" Type="http://schemas.openxmlformats.org/officeDocument/2006/relationships/slideLayout" Target="../slideLayouts/slideLayout332.xml"/><Relationship Id="rId20" Type="http://schemas.openxmlformats.org/officeDocument/2006/relationships/slideLayout" Target="../slideLayouts/slideLayout291.xml"/><Relationship Id="rId64" Type="http://schemas.openxmlformats.org/officeDocument/2006/relationships/slideLayout" Target="../slideLayouts/slideLayout335.xml"/><Relationship Id="rId63" Type="http://schemas.openxmlformats.org/officeDocument/2006/relationships/slideLayout" Target="../slideLayouts/slideLayout334.xml"/><Relationship Id="rId22" Type="http://schemas.openxmlformats.org/officeDocument/2006/relationships/slideLayout" Target="../slideLayouts/slideLayout293.xml"/><Relationship Id="rId66" Type="http://schemas.openxmlformats.org/officeDocument/2006/relationships/slideLayout" Target="../slideLayouts/slideLayout337.xml"/><Relationship Id="rId21" Type="http://schemas.openxmlformats.org/officeDocument/2006/relationships/slideLayout" Target="../slideLayouts/slideLayout292.xml"/><Relationship Id="rId65" Type="http://schemas.openxmlformats.org/officeDocument/2006/relationships/slideLayout" Target="../slideLayouts/slideLayout336.xml"/><Relationship Id="rId24" Type="http://schemas.openxmlformats.org/officeDocument/2006/relationships/slideLayout" Target="../slideLayouts/slideLayout295.xml"/><Relationship Id="rId68" Type="http://schemas.openxmlformats.org/officeDocument/2006/relationships/slideLayout" Target="../slideLayouts/slideLayout339.xml"/><Relationship Id="rId23" Type="http://schemas.openxmlformats.org/officeDocument/2006/relationships/slideLayout" Target="../slideLayouts/slideLayout294.xml"/><Relationship Id="rId67" Type="http://schemas.openxmlformats.org/officeDocument/2006/relationships/slideLayout" Target="../slideLayouts/slideLayout338.xml"/><Relationship Id="rId60" Type="http://schemas.openxmlformats.org/officeDocument/2006/relationships/slideLayout" Target="../slideLayouts/slideLayout331.xml"/><Relationship Id="rId26" Type="http://schemas.openxmlformats.org/officeDocument/2006/relationships/slideLayout" Target="../slideLayouts/slideLayout297.xml"/><Relationship Id="rId25" Type="http://schemas.openxmlformats.org/officeDocument/2006/relationships/slideLayout" Target="../slideLayouts/slideLayout296.xml"/><Relationship Id="rId69" Type="http://schemas.openxmlformats.org/officeDocument/2006/relationships/slideLayout" Target="../slideLayouts/slideLayout340.xml"/><Relationship Id="rId28" Type="http://schemas.openxmlformats.org/officeDocument/2006/relationships/slideLayout" Target="../slideLayouts/slideLayout299.xml"/><Relationship Id="rId27" Type="http://schemas.openxmlformats.org/officeDocument/2006/relationships/slideLayout" Target="../slideLayouts/slideLayout298.xml"/><Relationship Id="rId29" Type="http://schemas.openxmlformats.org/officeDocument/2006/relationships/slideLayout" Target="../slideLayouts/slideLayout300.xml"/><Relationship Id="rId51" Type="http://schemas.openxmlformats.org/officeDocument/2006/relationships/slideLayout" Target="../slideLayouts/slideLayout322.xml"/><Relationship Id="rId50" Type="http://schemas.openxmlformats.org/officeDocument/2006/relationships/slideLayout" Target="../slideLayouts/slideLayout321.xml"/><Relationship Id="rId53" Type="http://schemas.openxmlformats.org/officeDocument/2006/relationships/slideLayout" Target="../slideLayouts/slideLayout324.xml"/><Relationship Id="rId52" Type="http://schemas.openxmlformats.org/officeDocument/2006/relationships/slideLayout" Target="../slideLayouts/slideLayout323.xml"/><Relationship Id="rId11" Type="http://schemas.openxmlformats.org/officeDocument/2006/relationships/slideLayout" Target="../slideLayouts/slideLayout282.xml"/><Relationship Id="rId55" Type="http://schemas.openxmlformats.org/officeDocument/2006/relationships/slideLayout" Target="../slideLayouts/slideLayout326.xml"/><Relationship Id="rId10" Type="http://schemas.openxmlformats.org/officeDocument/2006/relationships/slideLayout" Target="../slideLayouts/slideLayout281.xml"/><Relationship Id="rId54" Type="http://schemas.openxmlformats.org/officeDocument/2006/relationships/slideLayout" Target="../slideLayouts/slideLayout325.xml"/><Relationship Id="rId13" Type="http://schemas.openxmlformats.org/officeDocument/2006/relationships/slideLayout" Target="../slideLayouts/slideLayout284.xml"/><Relationship Id="rId57" Type="http://schemas.openxmlformats.org/officeDocument/2006/relationships/slideLayout" Target="../slideLayouts/slideLayout328.xml"/><Relationship Id="rId12" Type="http://schemas.openxmlformats.org/officeDocument/2006/relationships/slideLayout" Target="../slideLayouts/slideLayout283.xml"/><Relationship Id="rId56" Type="http://schemas.openxmlformats.org/officeDocument/2006/relationships/slideLayout" Target="../slideLayouts/slideLayout327.xml"/><Relationship Id="rId15" Type="http://schemas.openxmlformats.org/officeDocument/2006/relationships/slideLayout" Target="../slideLayouts/slideLayout286.xml"/><Relationship Id="rId59" Type="http://schemas.openxmlformats.org/officeDocument/2006/relationships/slideLayout" Target="../slideLayouts/slideLayout330.xml"/><Relationship Id="rId14" Type="http://schemas.openxmlformats.org/officeDocument/2006/relationships/slideLayout" Target="../slideLayouts/slideLayout285.xml"/><Relationship Id="rId58" Type="http://schemas.openxmlformats.org/officeDocument/2006/relationships/slideLayout" Target="../slideLayouts/slideLayout329.xml"/><Relationship Id="rId17" Type="http://schemas.openxmlformats.org/officeDocument/2006/relationships/slideLayout" Target="../slideLayouts/slideLayout288.xml"/><Relationship Id="rId16" Type="http://schemas.openxmlformats.org/officeDocument/2006/relationships/slideLayout" Target="../slideLayouts/slideLayout287.xml"/><Relationship Id="rId19" Type="http://schemas.openxmlformats.org/officeDocument/2006/relationships/slideLayout" Target="../slideLayouts/slideLayout290.xml"/><Relationship Id="rId18" Type="http://schemas.openxmlformats.org/officeDocument/2006/relationships/slideLayout" Target="../slideLayouts/slideLayout28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45025"/>
            <a:ext cx="8229600" cy="572700"/>
          </a:xfrm>
          <a:prstGeom prst="rect">
            <a:avLst/>
          </a:prstGeom>
          <a:noFill/>
          <a:ln>
            <a:noFill/>
          </a:ln>
        </p:spPr>
        <p:txBody>
          <a:bodyPr anchorCtr="0" anchor="ctr" bIns="0" lIns="0" spcFirstLastPara="1" rIns="0" wrap="square" tIns="0">
            <a:normAutofit/>
          </a:bodyPr>
          <a:lstStyle>
            <a:lvl1pPr lvl="0">
              <a:lnSpc>
                <a:spcPct val="80000"/>
              </a:lnSpc>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9pPr>
          </a:lstStyle>
          <a:p/>
        </p:txBody>
      </p:sp>
      <p:sp>
        <p:nvSpPr>
          <p:cNvPr id="7" name="Google Shape;7;p1"/>
          <p:cNvSpPr txBox="1"/>
          <p:nvPr>
            <p:ph idx="1" type="body"/>
          </p:nvPr>
        </p:nvSpPr>
        <p:spPr>
          <a:xfrm>
            <a:off x="457200" y="1371975"/>
            <a:ext cx="8229600" cy="3314400"/>
          </a:xfrm>
          <a:prstGeom prst="rect">
            <a:avLst/>
          </a:prstGeom>
          <a:noFill/>
          <a:ln>
            <a:noFill/>
          </a:ln>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288">
          <p15:clr>
            <a:srgbClr val="E46962"/>
          </p15:clr>
        </p15:guide>
        <p15:guide id="3" pos="5472">
          <p15:clr>
            <a:srgbClr val="E46962"/>
          </p15:clr>
        </p15:guide>
        <p15:guide id="4" orient="horz" pos="2952">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14" name="Shape 314"/>
        <p:cNvGrpSpPr/>
        <p:nvPr/>
      </p:nvGrpSpPr>
      <p:grpSpPr>
        <a:xfrm>
          <a:off x="0" y="0"/>
          <a:ext cx="0" cy="0"/>
          <a:chOff x="0" y="0"/>
          <a:chExt cx="0" cy="0"/>
        </a:xfrm>
      </p:grpSpPr>
      <p:sp>
        <p:nvSpPr>
          <p:cNvPr id="315" name="Google Shape;315;p66"/>
          <p:cNvSpPr txBox="1"/>
          <p:nvPr>
            <p:ph type="title"/>
          </p:nvPr>
        </p:nvSpPr>
        <p:spPr>
          <a:xfrm>
            <a:off x="457200" y="411477"/>
            <a:ext cx="8229600" cy="572700"/>
          </a:xfrm>
          <a:prstGeom prst="rect">
            <a:avLst/>
          </a:prstGeom>
          <a:noFill/>
          <a:ln>
            <a:noFill/>
          </a:ln>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9pPr>
          </a:lstStyle>
          <a:p/>
        </p:txBody>
      </p:sp>
      <p:sp>
        <p:nvSpPr>
          <p:cNvPr id="316" name="Google Shape;316;p66"/>
          <p:cNvSpPr txBox="1"/>
          <p:nvPr>
            <p:ph idx="1" type="body"/>
          </p:nvPr>
        </p:nvSpPr>
        <p:spPr>
          <a:xfrm>
            <a:off x="457200" y="1371983"/>
            <a:ext cx="8229600" cy="3360300"/>
          </a:xfrm>
          <a:prstGeom prst="rect">
            <a:avLst/>
          </a:prstGeom>
          <a:noFill/>
          <a:ln>
            <a:noFill/>
          </a:ln>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 id="2147483746" r:id="rId35"/>
    <p:sldLayoutId id="2147483747" r:id="rId36"/>
    <p:sldLayoutId id="2147483748" r:id="rId37"/>
    <p:sldLayoutId id="2147483749" r:id="rId38"/>
    <p:sldLayoutId id="2147483750" r:id="rId39"/>
    <p:sldLayoutId id="2147483751" r:id="rId40"/>
    <p:sldLayoutId id="2147483752" r:id="rId41"/>
    <p:sldLayoutId id="2147483753" r:id="rId42"/>
    <p:sldLayoutId id="2147483754" r:id="rId43"/>
    <p:sldLayoutId id="2147483755" r:id="rId44"/>
    <p:sldLayoutId id="2147483756" r:id="rId45"/>
    <p:sldLayoutId id="2147483757" r:id="rId46"/>
    <p:sldLayoutId id="2147483758" r:id="rId47"/>
    <p:sldLayoutId id="2147483759" r:id="rId48"/>
    <p:sldLayoutId id="2147483760" r:id="rId49"/>
    <p:sldLayoutId id="2147483761" r:id="rId50"/>
    <p:sldLayoutId id="2147483762" r:id="rId51"/>
    <p:sldLayoutId id="2147483763" r:id="rId52"/>
    <p:sldLayoutId id="2147483764" r:id="rId53"/>
    <p:sldLayoutId id="2147483765" r:id="rId54"/>
    <p:sldLayoutId id="2147483766" r:id="rId55"/>
    <p:sldLayoutId id="2147483767" r:id="rId56"/>
    <p:sldLayoutId id="2147483768" r:id="rId5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259">
          <p15:clr>
            <a:srgbClr val="E46962"/>
          </p15:clr>
        </p15:guide>
        <p15:guide id="3" pos="5472">
          <p15:clr>
            <a:srgbClr val="E46962"/>
          </p15:clr>
        </p15:guide>
        <p15:guide id="4" orient="horz" pos="2981">
          <p15:clr>
            <a:srgbClr val="E46962"/>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63" name="Shape 563"/>
        <p:cNvGrpSpPr/>
        <p:nvPr/>
      </p:nvGrpSpPr>
      <p:grpSpPr>
        <a:xfrm>
          <a:off x="0" y="0"/>
          <a:ext cx="0" cy="0"/>
          <a:chOff x="0" y="0"/>
          <a:chExt cx="0" cy="0"/>
        </a:xfrm>
      </p:grpSpPr>
      <p:sp>
        <p:nvSpPr>
          <p:cNvPr id="564" name="Google Shape;564;p124"/>
          <p:cNvSpPr txBox="1"/>
          <p:nvPr>
            <p:ph type="title"/>
          </p:nvPr>
        </p:nvSpPr>
        <p:spPr>
          <a:xfrm>
            <a:off x="457200" y="445025"/>
            <a:ext cx="8229600" cy="572700"/>
          </a:xfrm>
          <a:prstGeom prst="rect">
            <a:avLst/>
          </a:prstGeom>
          <a:noFill/>
          <a:ln>
            <a:noFill/>
          </a:ln>
        </p:spPr>
        <p:txBody>
          <a:bodyPr anchorCtr="0" anchor="ctr" bIns="0" lIns="0" spcFirstLastPara="1" rIns="0" wrap="square" tIns="0">
            <a:normAutofit/>
          </a:bodyPr>
          <a:lstStyle>
            <a:lvl1pPr lvl="0">
              <a:lnSpc>
                <a:spcPct val="80000"/>
              </a:lnSpc>
              <a:spcBef>
                <a:spcPts val="0"/>
              </a:spcBef>
              <a:spcAft>
                <a:spcPts val="0"/>
              </a:spcAft>
              <a:buClr>
                <a:schemeClr val="dk1"/>
              </a:buClr>
              <a:buSzPts val="3100"/>
              <a:buFont typeface="Poppins Medium"/>
              <a:buNone/>
              <a:defRPr sz="31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100"/>
              <a:buFont typeface="Poppins Medium"/>
              <a:buNone/>
              <a:defRPr sz="31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100"/>
              <a:buFont typeface="Poppins Medium"/>
              <a:buNone/>
              <a:defRPr sz="31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100"/>
              <a:buFont typeface="Poppins Medium"/>
              <a:buNone/>
              <a:defRPr sz="31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100"/>
              <a:buFont typeface="Poppins Medium"/>
              <a:buNone/>
              <a:defRPr sz="31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100"/>
              <a:buFont typeface="Poppins Medium"/>
              <a:buNone/>
              <a:defRPr sz="31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100"/>
              <a:buFont typeface="Poppins Medium"/>
              <a:buNone/>
              <a:defRPr sz="31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100"/>
              <a:buFont typeface="Poppins Medium"/>
              <a:buNone/>
              <a:defRPr sz="31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100"/>
              <a:buFont typeface="Poppins Medium"/>
              <a:buNone/>
              <a:defRPr sz="3100">
                <a:solidFill>
                  <a:schemeClr val="dk1"/>
                </a:solidFill>
                <a:latin typeface="Poppins Medium"/>
                <a:ea typeface="Poppins Medium"/>
                <a:cs typeface="Poppins Medium"/>
                <a:sym typeface="Poppins Medium"/>
              </a:defRPr>
            </a:lvl9pPr>
          </a:lstStyle>
          <a:p/>
        </p:txBody>
      </p:sp>
      <p:sp>
        <p:nvSpPr>
          <p:cNvPr id="565" name="Google Shape;565;p124"/>
          <p:cNvSpPr txBox="1"/>
          <p:nvPr>
            <p:ph idx="1" type="body"/>
          </p:nvPr>
        </p:nvSpPr>
        <p:spPr>
          <a:xfrm>
            <a:off x="457200" y="1371975"/>
            <a:ext cx="8229600" cy="3314400"/>
          </a:xfrm>
          <a:prstGeom prst="rect">
            <a:avLst/>
          </a:prstGeom>
          <a:noFill/>
          <a:ln>
            <a:noFill/>
          </a:ln>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800"/>
              </a:spcBef>
              <a:spcAft>
                <a:spcPts val="80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 id="2147483810" r:id="rId42"/>
    <p:sldLayoutId id="2147483811" r:id="rId43"/>
    <p:sldLayoutId id="2147483812" r:id="rId44"/>
    <p:sldLayoutId id="2147483813" r:id="rId45"/>
    <p:sldLayoutId id="2147483814" r:id="rId46"/>
    <p:sldLayoutId id="2147483815" r:id="rId47"/>
    <p:sldLayoutId id="2147483816" r:id="rId48"/>
    <p:sldLayoutId id="2147483817" r:id="rId49"/>
    <p:sldLayoutId id="2147483818" r:id="rId50"/>
    <p:sldLayoutId id="2147483819" r:id="rId51"/>
    <p:sldLayoutId id="2147483820" r:id="rId52"/>
    <p:sldLayoutId id="2147483821" r:id="rId53"/>
    <p:sldLayoutId id="2147483822" r:id="rId54"/>
    <p:sldLayoutId id="2147483823" r:id="rId55"/>
    <p:sldLayoutId id="2147483824" r:id="rId56"/>
    <p:sldLayoutId id="2147483825" r:id="rId57"/>
    <p:sldLayoutId id="2147483826" r:id="rId58"/>
    <p:sldLayoutId id="2147483827" r:id="rId59"/>
    <p:sldLayoutId id="2147483828" r:id="rId60"/>
    <p:sldLayoutId id="2147483829" r:id="rId61"/>
    <p:sldLayoutId id="2147483830" r:id="rId6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288">
          <p15:clr>
            <a:srgbClr val="E46962"/>
          </p15:clr>
        </p15:guide>
        <p15:guide id="3" pos="5472">
          <p15:clr>
            <a:srgbClr val="E46962"/>
          </p15:clr>
        </p15:guide>
        <p15:guide id="4" orient="horz" pos="2952">
          <p15:clr>
            <a:srgbClr val="E46962"/>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01" name="Shape 901"/>
        <p:cNvGrpSpPr/>
        <p:nvPr/>
      </p:nvGrpSpPr>
      <p:grpSpPr>
        <a:xfrm>
          <a:off x="0" y="0"/>
          <a:ext cx="0" cy="0"/>
          <a:chOff x="0" y="0"/>
          <a:chExt cx="0" cy="0"/>
        </a:xfrm>
      </p:grpSpPr>
      <p:sp>
        <p:nvSpPr>
          <p:cNvPr id="902" name="Google Shape;902;p187"/>
          <p:cNvSpPr txBox="1"/>
          <p:nvPr>
            <p:ph type="title"/>
          </p:nvPr>
        </p:nvSpPr>
        <p:spPr>
          <a:xfrm>
            <a:off x="457200" y="411477"/>
            <a:ext cx="8229600" cy="572700"/>
          </a:xfrm>
          <a:prstGeom prst="rect">
            <a:avLst/>
          </a:prstGeom>
          <a:noFill/>
          <a:ln>
            <a:noFill/>
          </a:ln>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903" name="Google Shape;903;p187"/>
          <p:cNvSpPr txBox="1"/>
          <p:nvPr>
            <p:ph idx="1" type="body"/>
          </p:nvPr>
        </p:nvSpPr>
        <p:spPr>
          <a:xfrm>
            <a:off x="457200" y="1371983"/>
            <a:ext cx="8229600" cy="3360300"/>
          </a:xfrm>
          <a:prstGeom prst="rect">
            <a:avLst/>
          </a:prstGeom>
          <a:noFill/>
          <a:ln>
            <a:noFill/>
          </a:ln>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 id="2147483853" r:id="rId23"/>
    <p:sldLayoutId id="2147483854" r:id="rId24"/>
    <p:sldLayoutId id="2147483855" r:id="rId25"/>
    <p:sldLayoutId id="2147483856" r:id="rId26"/>
    <p:sldLayoutId id="2147483857" r:id="rId27"/>
    <p:sldLayoutId id="2147483858" r:id="rId28"/>
    <p:sldLayoutId id="2147483859" r:id="rId29"/>
    <p:sldLayoutId id="2147483860" r:id="rId30"/>
    <p:sldLayoutId id="2147483861" r:id="rId31"/>
    <p:sldLayoutId id="2147483862" r:id="rId32"/>
    <p:sldLayoutId id="2147483863" r:id="rId33"/>
    <p:sldLayoutId id="2147483864" r:id="rId34"/>
    <p:sldLayoutId id="2147483865" r:id="rId35"/>
    <p:sldLayoutId id="2147483866" r:id="rId36"/>
    <p:sldLayoutId id="2147483867" r:id="rId37"/>
    <p:sldLayoutId id="2147483868" r:id="rId38"/>
    <p:sldLayoutId id="2147483869" r:id="rId39"/>
    <p:sldLayoutId id="2147483870" r:id="rId40"/>
    <p:sldLayoutId id="2147483871" r:id="rId41"/>
    <p:sldLayoutId id="2147483872" r:id="rId42"/>
    <p:sldLayoutId id="2147483873" r:id="rId43"/>
    <p:sldLayoutId id="2147483874" r:id="rId44"/>
    <p:sldLayoutId id="2147483875" r:id="rId45"/>
    <p:sldLayoutId id="2147483876" r:id="rId46"/>
    <p:sldLayoutId id="2147483877" r:id="rId47"/>
    <p:sldLayoutId id="2147483878" r:id="rId48"/>
    <p:sldLayoutId id="2147483879" r:id="rId49"/>
    <p:sldLayoutId id="2147483880" r:id="rId50"/>
    <p:sldLayoutId id="2147483881" r:id="rId51"/>
    <p:sldLayoutId id="2147483882" r:id="rId52"/>
    <p:sldLayoutId id="2147483883" r:id="rId53"/>
    <p:sldLayoutId id="2147483884" r:id="rId54"/>
    <p:sldLayoutId id="2147483885" r:id="rId55"/>
    <p:sldLayoutId id="2147483886" r:id="rId56"/>
    <p:sldLayoutId id="2147483887" r:id="rId57"/>
    <p:sldLayoutId id="2147483888" r:id="rId58"/>
    <p:sldLayoutId id="2147483889" r:id="rId59"/>
    <p:sldLayoutId id="2147483890" r:id="rId60"/>
    <p:sldLayoutId id="2147483891" r:id="rId61"/>
    <p:sldLayoutId id="2147483892" r:id="rId62"/>
    <p:sldLayoutId id="2147483893" r:id="rId63"/>
    <p:sldLayoutId id="2147483894" r:id="rId64"/>
    <p:sldLayoutId id="2147483895" r:id="rId65"/>
    <p:sldLayoutId id="2147483896" r:id="rId66"/>
    <p:sldLayoutId id="2147483897" r:id="rId67"/>
    <p:sldLayoutId id="2147483898" r:id="rId68"/>
    <p:sldLayoutId id="2147483899" r:id="rId69"/>
    <p:sldLayoutId id="2147483900" r:id="rId70"/>
    <p:sldLayoutId id="2147483901" r:id="rId71"/>
    <p:sldLayoutId id="2147483902" r:id="rId72"/>
    <p:sldLayoutId id="2147483903" r:id="rId73"/>
    <p:sldLayoutId id="2147483904" r:id="rId74"/>
    <p:sldLayoutId id="2147483905" r:id="rId75"/>
    <p:sldLayoutId id="2147483906" r:id="rId76"/>
    <p:sldLayoutId id="2147483907" r:id="rId77"/>
    <p:sldLayoutId id="2147483908" r:id="rId78"/>
    <p:sldLayoutId id="2147483909" r:id="rId79"/>
    <p:sldLayoutId id="2147483910" r:id="rId80"/>
    <p:sldLayoutId id="2147483911" r:id="rId81"/>
    <p:sldLayoutId id="2147483912" r:id="rId82"/>
    <p:sldLayoutId id="2147483913" r:id="rId83"/>
    <p:sldLayoutId id="2147483914" r:id="rId84"/>
    <p:sldLayoutId id="2147483915" r:id="rId85"/>
    <p:sldLayoutId id="2147483916" r:id="rId86"/>
    <p:sldLayoutId id="2147483917" r:id="rId87"/>
    <p:sldLayoutId id="2147483918" r:id="rId8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259">
          <p15:clr>
            <a:srgbClr val="E46962"/>
          </p15:clr>
        </p15:guide>
        <p15:guide id="3" pos="5472">
          <p15:clr>
            <a:srgbClr val="E46962"/>
          </p15:clr>
        </p15:guide>
        <p15:guide id="4" orient="horz" pos="2981">
          <p15:clr>
            <a:srgbClr val="E46962"/>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95" name="Shape 1295"/>
        <p:cNvGrpSpPr/>
        <p:nvPr/>
      </p:nvGrpSpPr>
      <p:grpSpPr>
        <a:xfrm>
          <a:off x="0" y="0"/>
          <a:ext cx="0" cy="0"/>
          <a:chOff x="0" y="0"/>
          <a:chExt cx="0" cy="0"/>
        </a:xfrm>
      </p:grpSpPr>
      <p:sp>
        <p:nvSpPr>
          <p:cNvPr id="1296" name="Google Shape;1296;p276"/>
          <p:cNvSpPr txBox="1"/>
          <p:nvPr>
            <p:ph type="title"/>
          </p:nvPr>
        </p:nvSpPr>
        <p:spPr>
          <a:xfrm>
            <a:off x="457200" y="411477"/>
            <a:ext cx="8229600" cy="572700"/>
          </a:xfrm>
          <a:prstGeom prst="rect">
            <a:avLst/>
          </a:prstGeom>
          <a:noFill/>
          <a:ln>
            <a:noFill/>
          </a:ln>
        </p:spPr>
        <p:txBody>
          <a:bodyPr anchorCtr="0" anchor="ctr" bIns="0" lIns="0" spcFirstLastPara="1" rIns="0" wrap="square" tIns="0">
            <a:spAutoFit/>
          </a:bodyPr>
          <a:lstStyle>
            <a:lvl1pPr lvl="0">
              <a:lnSpc>
                <a:spcPct val="80000"/>
              </a:lnSpc>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9pPr>
          </a:lstStyle>
          <a:p/>
        </p:txBody>
      </p:sp>
      <p:sp>
        <p:nvSpPr>
          <p:cNvPr id="1297" name="Google Shape;1297;p276"/>
          <p:cNvSpPr txBox="1"/>
          <p:nvPr>
            <p:ph idx="1" type="body"/>
          </p:nvPr>
        </p:nvSpPr>
        <p:spPr>
          <a:xfrm>
            <a:off x="457200" y="1371983"/>
            <a:ext cx="8229600" cy="3360300"/>
          </a:xfrm>
          <a:prstGeom prst="rect">
            <a:avLst/>
          </a:prstGeom>
          <a:noFill/>
          <a:ln>
            <a:noFill/>
          </a:ln>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 id="2147483943" r:id="rId25"/>
    <p:sldLayoutId id="2147483944" r:id="rId26"/>
    <p:sldLayoutId id="2147483945" r:id="rId27"/>
    <p:sldLayoutId id="2147483946" r:id="rId28"/>
    <p:sldLayoutId id="2147483947" r:id="rId29"/>
    <p:sldLayoutId id="2147483948" r:id="rId30"/>
    <p:sldLayoutId id="2147483949" r:id="rId31"/>
    <p:sldLayoutId id="2147483950" r:id="rId32"/>
    <p:sldLayoutId id="2147483951" r:id="rId33"/>
    <p:sldLayoutId id="2147483952" r:id="rId34"/>
    <p:sldLayoutId id="2147483953" r:id="rId35"/>
    <p:sldLayoutId id="2147483954" r:id="rId36"/>
    <p:sldLayoutId id="2147483955" r:id="rId37"/>
    <p:sldLayoutId id="2147483956" r:id="rId38"/>
    <p:sldLayoutId id="2147483957" r:id="rId39"/>
    <p:sldLayoutId id="2147483958" r:id="rId40"/>
    <p:sldLayoutId id="2147483959" r:id="rId41"/>
    <p:sldLayoutId id="2147483960" r:id="rId42"/>
    <p:sldLayoutId id="2147483961" r:id="rId43"/>
    <p:sldLayoutId id="2147483962" r:id="rId44"/>
    <p:sldLayoutId id="2147483963" r:id="rId45"/>
    <p:sldLayoutId id="2147483964" r:id="rId46"/>
    <p:sldLayoutId id="2147483965" r:id="rId47"/>
    <p:sldLayoutId id="2147483966" r:id="rId48"/>
    <p:sldLayoutId id="2147483967" r:id="rId49"/>
    <p:sldLayoutId id="2147483968" r:id="rId50"/>
    <p:sldLayoutId id="2147483969" r:id="rId51"/>
    <p:sldLayoutId id="2147483970" r:id="rId52"/>
    <p:sldLayoutId id="2147483971" r:id="rId53"/>
    <p:sldLayoutId id="2147483972" r:id="rId54"/>
    <p:sldLayoutId id="2147483973" r:id="rId55"/>
    <p:sldLayoutId id="2147483974" r:id="rId56"/>
    <p:sldLayoutId id="2147483975" r:id="rId57"/>
    <p:sldLayoutId id="2147483976" r:id="rId58"/>
    <p:sldLayoutId id="2147483977" r:id="rId59"/>
    <p:sldLayoutId id="2147483978" r:id="rId60"/>
    <p:sldLayoutId id="2147483979" r:id="rId61"/>
    <p:sldLayoutId id="2147483980" r:id="rId62"/>
    <p:sldLayoutId id="2147483981" r:id="rId63"/>
    <p:sldLayoutId id="2147483982" r:id="rId64"/>
    <p:sldLayoutId id="2147483983" r:id="rId65"/>
    <p:sldLayoutId id="2147483984" r:id="rId66"/>
    <p:sldLayoutId id="2147483985" r:id="rId67"/>
    <p:sldLayoutId id="2147483986" r:id="rId68"/>
    <p:sldLayoutId id="2147483987" r:id="rId69"/>
    <p:sldLayoutId id="2147483988" r:id="rId70"/>
    <p:sldLayoutId id="2147483989" r:id="rId71"/>
    <p:sldLayoutId id="2147483990" r:id="rId72"/>
    <p:sldLayoutId id="2147483991" r:id="rId73"/>
    <p:sldLayoutId id="2147483992" r:id="rId74"/>
    <p:sldLayoutId id="2147483993" r:id="rId75"/>
    <p:sldLayoutId id="2147483994" r:id="rId76"/>
    <p:sldLayoutId id="2147483995" r:id="rId77"/>
    <p:sldLayoutId id="2147483996" r:id="rId78"/>
    <p:sldLayoutId id="2147483997" r:id="rId79"/>
    <p:sldLayoutId id="2147483998" r:id="rId80"/>
    <p:sldLayoutId id="2147483999" r:id="rId81"/>
    <p:sldLayoutId id="2147484000" r:id="rId82"/>
    <p:sldLayoutId id="2147484001" r:id="rId83"/>
    <p:sldLayoutId id="2147484002" r:id="rId84"/>
    <p:sldLayoutId id="2147484003" r:id="rId85"/>
    <p:sldLayoutId id="2147484004" r:id="rId86"/>
    <p:sldLayoutId id="2147484005" r:id="rId87"/>
    <p:sldLayoutId id="2147484006" r:id="rId8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259">
          <p15:clr>
            <a:srgbClr val="E46962"/>
          </p15:clr>
        </p15:guide>
        <p15:guide id="3" pos="5472">
          <p15:clr>
            <a:srgbClr val="E46962"/>
          </p15:clr>
        </p15:guide>
        <p15:guide id="4" orient="horz" pos="2981">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136.png"/><Relationship Id="rId4" Type="http://schemas.openxmlformats.org/officeDocument/2006/relationships/image" Target="../media/image8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hyperlink" Target="https://github.com/" TargetMode="External"/><Relationship Id="rId4" Type="http://schemas.openxmlformats.org/officeDocument/2006/relationships/hyperlink" Target="http://lovable.dev" TargetMode="External"/><Relationship Id="rId5" Type="http://schemas.openxmlformats.org/officeDocument/2006/relationships/image" Target="../media/image139.gif"/><Relationship Id="rId6" Type="http://schemas.openxmlformats.org/officeDocument/2006/relationships/hyperlink" Target="https://docs.google.com/document/d/19QcDqGihmNFrC4Y2vjDSn34sYbIfivEBitHCPYUfyYM/template/preview"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38.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91.png"/><Relationship Id="rId4" Type="http://schemas.openxmlformats.org/officeDocument/2006/relationships/image" Target="../media/image96.png"/><Relationship Id="rId5" Type="http://schemas.openxmlformats.org/officeDocument/2006/relationships/image" Target="../media/image89.png"/><Relationship Id="rId6" Type="http://schemas.openxmlformats.org/officeDocument/2006/relationships/image" Target="../media/image10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7.xml"/><Relationship Id="rId3" Type="http://schemas.openxmlformats.org/officeDocument/2006/relationships/image" Target="../media/image136.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8.xml"/><Relationship Id="rId3" Type="http://schemas.openxmlformats.org/officeDocument/2006/relationships/image" Target="../media/image99.png"/><Relationship Id="rId4" Type="http://schemas.openxmlformats.org/officeDocument/2006/relationships/image" Target="../media/image97.png"/><Relationship Id="rId5" Type="http://schemas.openxmlformats.org/officeDocument/2006/relationships/image" Target="../media/image10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xml"/><Relationship Id="rId3" Type="http://schemas.openxmlformats.org/officeDocument/2006/relationships/image" Target="../media/image7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0.xml"/><Relationship Id="rId3" Type="http://schemas.openxmlformats.org/officeDocument/2006/relationships/image" Target="../media/image9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1.xml"/><Relationship Id="rId3" Type="http://schemas.openxmlformats.org/officeDocument/2006/relationships/image" Target="../media/image137.png"/><Relationship Id="rId4" Type="http://schemas.openxmlformats.org/officeDocument/2006/relationships/image" Target="../media/image8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138.gif"/><Relationship Id="rId4" Type="http://schemas.openxmlformats.org/officeDocument/2006/relationships/hyperlink" Target="https://docs.google.com/presentation/d/1_VgtffW4oaUsAIuD7IzHbSh5Jp00HXWam4Kq4yMjE5A/template/preview"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4.xml"/><Relationship Id="rId3" Type="http://schemas.openxmlformats.org/officeDocument/2006/relationships/image" Target="../media/image106.jpg"/><Relationship Id="rId4" Type="http://schemas.openxmlformats.org/officeDocument/2006/relationships/image" Target="../media/image104.jpg"/><Relationship Id="rId5" Type="http://schemas.openxmlformats.org/officeDocument/2006/relationships/image" Target="../media/image103.jpg"/><Relationship Id="rId6" Type="http://schemas.openxmlformats.org/officeDocument/2006/relationships/image" Target="../media/image105.jpg"/><Relationship Id="rId7" Type="http://schemas.openxmlformats.org/officeDocument/2006/relationships/image" Target="../media/image10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5.xml"/><Relationship Id="rId3" Type="http://schemas.openxmlformats.org/officeDocument/2006/relationships/image" Target="../media/image112.png"/><Relationship Id="rId4" Type="http://schemas.openxmlformats.org/officeDocument/2006/relationships/image" Target="../media/image111.png"/><Relationship Id="rId5" Type="http://schemas.openxmlformats.org/officeDocument/2006/relationships/image" Target="../media/image108.png"/><Relationship Id="rId6" Type="http://schemas.openxmlformats.org/officeDocument/2006/relationships/image" Target="../media/image114.png"/><Relationship Id="rId7" Type="http://schemas.openxmlformats.org/officeDocument/2006/relationships/image" Target="../media/image109.png"/><Relationship Id="rId8" Type="http://schemas.openxmlformats.org/officeDocument/2006/relationships/image" Target="../media/image1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hyperlink" Target="https://learning.productschool.com/learn" TargetMode="External"/><Relationship Id="rId4" Type="http://schemas.openxmlformats.org/officeDocument/2006/relationships/hyperlink" Target="https://learning.productschool.com/lear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8.xml"/><Relationship Id="rId3" Type="http://schemas.openxmlformats.org/officeDocument/2006/relationships/image" Target="../media/image122.jpg"/><Relationship Id="rId4" Type="http://schemas.openxmlformats.org/officeDocument/2006/relationships/image" Target="../media/image115.png"/><Relationship Id="rId5" Type="http://schemas.openxmlformats.org/officeDocument/2006/relationships/image" Target="../media/image121.png"/><Relationship Id="rId6" Type="http://schemas.openxmlformats.org/officeDocument/2006/relationships/image" Target="../media/image128.png"/><Relationship Id="rId7" Type="http://schemas.openxmlformats.org/officeDocument/2006/relationships/image" Target="../media/image118.png"/><Relationship Id="rId8" Type="http://schemas.openxmlformats.org/officeDocument/2006/relationships/image" Target="../media/image1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9.xml"/><Relationship Id="rId3" Type="http://schemas.openxmlformats.org/officeDocument/2006/relationships/image" Target="../media/image126.png"/><Relationship Id="rId4" Type="http://schemas.openxmlformats.org/officeDocument/2006/relationships/image" Target="../media/image91.png"/><Relationship Id="rId5" Type="http://schemas.openxmlformats.org/officeDocument/2006/relationships/image" Target="../media/image1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3.xml"/><Relationship Id="rId2" Type="http://schemas.openxmlformats.org/officeDocument/2006/relationships/notesSlide" Target="../notesSlides/notesSlide31.xml"/><Relationship Id="rId3" Type="http://schemas.openxmlformats.org/officeDocument/2006/relationships/image" Target="../media/image133.png"/><Relationship Id="rId4" Type="http://schemas.openxmlformats.org/officeDocument/2006/relationships/image" Target="../media/image129.png"/><Relationship Id="rId5" Type="http://schemas.openxmlformats.org/officeDocument/2006/relationships/hyperlink" Target="https://www.surveymonkey.com/r/QK7GH7B"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hyperlink" Target="https://docs.google.com/document/d/19QcDqGihmNFrC4Y2vjDSn34sYbIfivEBitHCPYUfyYM/template/preview" TargetMode="External"/><Relationship Id="rId4" Type="http://schemas.openxmlformats.org/officeDocument/2006/relationships/image" Target="../media/image125.png"/><Relationship Id="rId5" Type="http://schemas.openxmlformats.org/officeDocument/2006/relationships/hyperlink" Target="https://docs.google.com/document/d/19QcDqGihmNFrC4Y2vjDSn34sYbIfivEBitHCPYUfyYM/template/preview" TargetMode="External"/><Relationship Id="rId6" Type="http://schemas.openxmlformats.org/officeDocument/2006/relationships/hyperlink" Target="https://docs.google.com/spreadsheets/d/1WpRyjQeyRg13_K64nubvRHINXwtQkKsmuoV0ZLSUXaw/preview" TargetMode="External"/><Relationship Id="rId7" Type="http://schemas.openxmlformats.org/officeDocument/2006/relationships/hyperlink" Target="https://docs.google.com/spreadsheets/d/1WpRyjQeyRg13_K64nubvRHINXwtQkKsmuoV0ZLSUXaw/preview" TargetMode="External"/><Relationship Id="rId8" Type="http://schemas.openxmlformats.org/officeDocument/2006/relationships/image" Target="../media/image1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xml"/><Relationship Id="rId3" Type="http://schemas.openxmlformats.org/officeDocument/2006/relationships/slide" Target="/ppt/slides/slide5.xml"/><Relationship Id="rId4" Type="http://schemas.openxmlformats.org/officeDocument/2006/relationships/slide" Target="/ppt/slides/slide11.xml"/><Relationship Id="rId5" Type="http://schemas.openxmlformats.org/officeDocument/2006/relationships/slide" Target="/ppt/slides/slide14.xml"/><Relationship Id="rId6" Type="http://schemas.openxmlformats.org/officeDocument/2006/relationships/slide" Target="/ppt/slides/slide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7.xml"/><Relationship Id="rId3" Type="http://schemas.openxmlformats.org/officeDocument/2006/relationships/image" Target="../media/image73.png"/><Relationship Id="rId4" Type="http://schemas.openxmlformats.org/officeDocument/2006/relationships/image" Target="../media/image75.png"/><Relationship Id="rId9" Type="http://schemas.openxmlformats.org/officeDocument/2006/relationships/image" Target="../media/image79.png"/><Relationship Id="rId5" Type="http://schemas.openxmlformats.org/officeDocument/2006/relationships/image" Target="../media/image76.png"/><Relationship Id="rId6" Type="http://schemas.openxmlformats.org/officeDocument/2006/relationships/image" Target="../media/image71.png"/><Relationship Id="rId7" Type="http://schemas.openxmlformats.org/officeDocument/2006/relationships/image" Target="../media/image70.png"/><Relationship Id="rId8" Type="http://schemas.openxmlformats.org/officeDocument/2006/relationships/image" Target="../media/image81.png"/><Relationship Id="rId11" Type="http://schemas.openxmlformats.org/officeDocument/2006/relationships/image" Target="../media/image80.png"/><Relationship Id="rId10" Type="http://schemas.openxmlformats.org/officeDocument/2006/relationships/image" Target="../media/image78.png"/><Relationship Id="rId13" Type="http://schemas.openxmlformats.org/officeDocument/2006/relationships/image" Target="../media/image82.png"/><Relationship Id="rId12"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notesSlide" Target="../notesSlides/notesSlide8.xml"/><Relationship Id="rId3" Type="http://schemas.openxmlformats.org/officeDocument/2006/relationships/image" Target="../media/image92.jpg"/><Relationship Id="rId4" Type="http://schemas.openxmlformats.org/officeDocument/2006/relationships/image" Target="../media/image87.png"/><Relationship Id="rId5" Type="http://schemas.openxmlformats.org/officeDocument/2006/relationships/image" Target="../media/image88.jp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365"/>
          <p:cNvSpPr txBox="1"/>
          <p:nvPr>
            <p:ph type="title"/>
          </p:nvPr>
        </p:nvSpPr>
        <p:spPr>
          <a:xfrm>
            <a:off x="392425" y="2864379"/>
            <a:ext cx="6862800" cy="15615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None/>
            </a:pPr>
            <a:br>
              <a:rPr lang="en" sz="6000"/>
            </a:br>
            <a:r>
              <a:rPr lang="en" sz="6000"/>
              <a:t>Deploy</a:t>
            </a:r>
            <a:r>
              <a:rPr lang="en" sz="6000"/>
              <a:t> &amp; Scale Prototypes for Production </a:t>
            </a:r>
            <a:endParaRPr sz="6000"/>
          </a:p>
        </p:txBody>
      </p:sp>
      <p:sp>
        <p:nvSpPr>
          <p:cNvPr id="1695" name="Google Shape;1695;p365"/>
          <p:cNvSpPr txBox="1"/>
          <p:nvPr>
            <p:ph idx="1" type="subTitle"/>
          </p:nvPr>
        </p:nvSpPr>
        <p:spPr>
          <a:xfrm>
            <a:off x="457200" y="4341330"/>
            <a:ext cx="6862800" cy="390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Module 6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pic>
        <p:nvPicPr>
          <p:cNvPr id="1885" name="Google Shape;1885;p374" title="BG Light Blue.png"/>
          <p:cNvPicPr preferRelativeResize="0"/>
          <p:nvPr/>
        </p:nvPicPr>
        <p:blipFill>
          <a:blip r:embed="rId3">
            <a:alphaModFix/>
          </a:blip>
          <a:stretch>
            <a:fillRect/>
          </a:stretch>
        </p:blipFill>
        <p:spPr>
          <a:xfrm flipH="1">
            <a:off x="0" y="25"/>
            <a:ext cx="9144000" cy="5143500"/>
          </a:xfrm>
          <a:prstGeom prst="rect">
            <a:avLst/>
          </a:prstGeom>
          <a:noFill/>
          <a:ln>
            <a:noFill/>
          </a:ln>
        </p:spPr>
      </p:pic>
      <p:sp>
        <p:nvSpPr>
          <p:cNvPr id="1886" name="Google Shape;1886;p374"/>
          <p:cNvSpPr/>
          <p:nvPr/>
        </p:nvSpPr>
        <p:spPr>
          <a:xfrm>
            <a:off x="448875" y="4105600"/>
            <a:ext cx="3207900" cy="626400"/>
          </a:xfrm>
          <a:prstGeom prst="roundRect">
            <a:avLst>
              <a:gd fmla="val 9208" name="adj"/>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87" name="Google Shape;1887;p374"/>
          <p:cNvSpPr txBox="1"/>
          <p:nvPr>
            <p:ph type="title"/>
          </p:nvPr>
        </p:nvSpPr>
        <p:spPr>
          <a:xfrm>
            <a:off x="457200" y="813035"/>
            <a:ext cx="3667500" cy="985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200"/>
              <a:t>Prototype Asset Management</a:t>
            </a:r>
            <a:endParaRPr sz="3200"/>
          </a:p>
        </p:txBody>
      </p:sp>
      <p:sp>
        <p:nvSpPr>
          <p:cNvPr id="1888" name="Google Shape;1888;p374"/>
          <p:cNvSpPr txBox="1"/>
          <p:nvPr>
            <p:ph idx="1" type="subTitle"/>
          </p:nvPr>
        </p:nvSpPr>
        <p:spPr>
          <a:xfrm>
            <a:off x="457200" y="411486"/>
            <a:ext cx="3667500" cy="390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GitHub for PMs</a:t>
            </a:r>
            <a:endParaRPr/>
          </a:p>
        </p:txBody>
      </p:sp>
      <p:sp>
        <p:nvSpPr>
          <p:cNvPr id="1889" name="Google Shape;1889;p374"/>
          <p:cNvSpPr txBox="1"/>
          <p:nvPr>
            <p:ph idx="3" type="body"/>
          </p:nvPr>
        </p:nvSpPr>
        <p:spPr>
          <a:xfrm>
            <a:off x="457200" y="1873248"/>
            <a:ext cx="2827200" cy="1126800"/>
          </a:xfrm>
          <a:prstGeom prst="rect">
            <a:avLst/>
          </a:prstGeom>
        </p:spPr>
        <p:txBody>
          <a:bodyPr anchorCtr="0" anchor="t" bIns="91425" lIns="0" spcFirstLastPara="1" rIns="0" wrap="square" tIns="0">
            <a:spAutoFit/>
          </a:bodyPr>
          <a:lstStyle/>
          <a:p>
            <a:pPr indent="0" lvl="0" marL="0" rtl="0" algn="l">
              <a:spcBef>
                <a:spcPts val="0"/>
              </a:spcBef>
              <a:spcAft>
                <a:spcPts val="1200"/>
              </a:spcAft>
              <a:buNone/>
            </a:pPr>
            <a:r>
              <a:rPr lang="en">
                <a:solidFill>
                  <a:srgbClr val="434343"/>
                </a:solidFill>
              </a:rPr>
              <a:t>Your prototyping tool has a local "undo" option, but GitHub provides "version control." You don't need to write code to use it; you just need to govern the asset responsibly.</a:t>
            </a:r>
            <a:endParaRPr b="1">
              <a:solidFill>
                <a:srgbClr val="434343"/>
              </a:solidFill>
            </a:endParaRPr>
          </a:p>
        </p:txBody>
      </p:sp>
      <p:sp>
        <p:nvSpPr>
          <p:cNvPr id="1890" name="Google Shape;1890;p374"/>
          <p:cNvSpPr/>
          <p:nvPr/>
        </p:nvSpPr>
        <p:spPr>
          <a:xfrm>
            <a:off x="3952600" y="411475"/>
            <a:ext cx="1442100" cy="4320600"/>
          </a:xfrm>
          <a:prstGeom prst="roundRect">
            <a:avLst>
              <a:gd fmla="val 7180" name="adj"/>
            </a:avLst>
          </a:prstGeom>
          <a:solidFill>
            <a:srgbClr val="1A2B6B"/>
          </a:solidFill>
          <a:ln>
            <a:noFill/>
          </a:ln>
        </p:spPr>
        <p:txBody>
          <a:bodyPr anchorCtr="0" anchor="ctr" bIns="21600" lIns="43200" spcFirstLastPara="1" rIns="43200" wrap="square" tIns="21600">
            <a:noAutofit/>
          </a:bodyPr>
          <a:lstStyle/>
          <a:p>
            <a:pPr indent="0" lvl="0" marL="0" marR="0" rtl="0" algn="l">
              <a:lnSpc>
                <a:spcPct val="100000"/>
              </a:lnSpc>
              <a:spcBef>
                <a:spcPts val="0"/>
              </a:spcBef>
              <a:spcAft>
                <a:spcPts val="0"/>
              </a:spcAft>
              <a:buNone/>
            </a:pPr>
            <a:r>
              <a:t/>
            </a:r>
            <a:endParaRPr sz="881">
              <a:solidFill>
                <a:srgbClr val="FFFFFF"/>
              </a:solidFill>
              <a:latin typeface="Poppins SemiBold"/>
              <a:ea typeface="Poppins SemiBold"/>
              <a:cs typeface="Poppins SemiBold"/>
              <a:sym typeface="Poppins SemiBold"/>
            </a:endParaRPr>
          </a:p>
        </p:txBody>
      </p:sp>
      <p:sp>
        <p:nvSpPr>
          <p:cNvPr id="1891" name="Google Shape;1891;p374"/>
          <p:cNvSpPr txBox="1"/>
          <p:nvPr/>
        </p:nvSpPr>
        <p:spPr>
          <a:xfrm>
            <a:off x="924269" y="4116880"/>
            <a:ext cx="2642400" cy="5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1"/>
                </a:solidFill>
                <a:latin typeface="Poppins Medium"/>
                <a:ea typeface="Poppins Medium"/>
                <a:cs typeface="Poppins Medium"/>
                <a:sym typeface="Poppins Medium"/>
              </a:rPr>
              <a:t>Lovable checkpoints are for drafting. GitHub commits are for saving. Never deploy without pushing to the vault first.</a:t>
            </a:r>
            <a:endParaRPr sz="900">
              <a:solidFill>
                <a:schemeClr val="accent1"/>
              </a:solidFill>
              <a:latin typeface="Poppins Medium"/>
              <a:ea typeface="Poppins Medium"/>
              <a:cs typeface="Poppins Medium"/>
              <a:sym typeface="Poppins Medium"/>
            </a:endParaRPr>
          </a:p>
        </p:txBody>
      </p:sp>
      <p:pic>
        <p:nvPicPr>
          <p:cNvPr id="1892" name="Google Shape;1892;p374"/>
          <p:cNvPicPr preferRelativeResize="0"/>
          <p:nvPr/>
        </p:nvPicPr>
        <p:blipFill rotWithShape="1">
          <a:blip r:embed="rId4">
            <a:alphaModFix/>
          </a:blip>
          <a:srcRect b="0" l="0" r="0" t="0"/>
          <a:stretch/>
        </p:blipFill>
        <p:spPr>
          <a:xfrm>
            <a:off x="597225" y="4259288"/>
            <a:ext cx="317875" cy="319010"/>
          </a:xfrm>
          <a:prstGeom prst="rect">
            <a:avLst/>
          </a:prstGeom>
          <a:noFill/>
          <a:ln>
            <a:noFill/>
          </a:ln>
        </p:spPr>
      </p:pic>
      <p:sp>
        <p:nvSpPr>
          <p:cNvPr id="1893" name="Google Shape;1893;p374"/>
          <p:cNvSpPr txBox="1"/>
          <p:nvPr/>
        </p:nvSpPr>
        <p:spPr>
          <a:xfrm>
            <a:off x="4106198" y="573475"/>
            <a:ext cx="1182000" cy="347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Poppins SemiBold"/>
                <a:ea typeface="Poppins SemiBold"/>
                <a:cs typeface="Poppins SemiBold"/>
                <a:sym typeface="Poppins SemiBold"/>
              </a:rPr>
              <a:t>Repository (Repo)</a:t>
            </a:r>
            <a:endParaRPr sz="1300">
              <a:solidFill>
                <a:schemeClr val="lt1"/>
              </a:solidFill>
              <a:latin typeface="Poppins SemiBold"/>
              <a:ea typeface="Poppins SemiBold"/>
              <a:cs typeface="Poppins SemiBold"/>
              <a:sym typeface="Poppins SemiBold"/>
            </a:endParaRPr>
          </a:p>
          <a:p>
            <a:pPr indent="0" lvl="0" marL="0" rtl="0" algn="l">
              <a:spcBef>
                <a:spcPts val="0"/>
              </a:spcBef>
              <a:spcAft>
                <a:spcPts val="0"/>
              </a:spcAft>
              <a:buNone/>
            </a:pPr>
            <a:br>
              <a:rPr lang="en" sz="881">
                <a:solidFill>
                  <a:schemeClr val="lt1"/>
                </a:solidFill>
                <a:latin typeface="Poppins SemiBold"/>
                <a:ea typeface="Poppins SemiBold"/>
                <a:cs typeface="Poppins SemiBold"/>
                <a:sym typeface="Poppins SemiBold"/>
              </a:rPr>
            </a:br>
            <a:endParaRPr sz="881">
              <a:solidFill>
                <a:schemeClr val="lt1"/>
              </a:solidFill>
              <a:latin typeface="Poppins SemiBold"/>
              <a:ea typeface="Poppins SemiBold"/>
              <a:cs typeface="Poppins SemiBold"/>
              <a:sym typeface="Poppins SemiBold"/>
            </a:endParaRPr>
          </a:p>
          <a:p>
            <a:pPr indent="0" lvl="0" marL="0" rtl="0" algn="l">
              <a:spcBef>
                <a:spcPts val="0"/>
              </a:spcBef>
              <a:spcAft>
                <a:spcPts val="0"/>
              </a:spcAft>
              <a:buNone/>
            </a:pPr>
            <a:br>
              <a:rPr lang="en" sz="1000">
                <a:solidFill>
                  <a:schemeClr val="lt1"/>
                </a:solidFill>
                <a:latin typeface="Lato"/>
                <a:ea typeface="Lato"/>
                <a:cs typeface="Lato"/>
                <a:sym typeface="Lato"/>
              </a:rPr>
            </a:br>
            <a:r>
              <a:rPr b="1" lang="en" sz="1000">
                <a:solidFill>
                  <a:schemeClr val="lt1"/>
                </a:solidFill>
                <a:latin typeface="Lato"/>
                <a:ea typeface="Lato"/>
                <a:cs typeface="Lato"/>
                <a:sym typeface="Lato"/>
              </a:rPr>
              <a:t>The versioned, cloud-hosted codebase.</a:t>
            </a:r>
            <a:endParaRPr b="1" sz="10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a:p>
            <a:pPr indent="0" lvl="0" marL="0" rtl="0" algn="l">
              <a:spcBef>
                <a:spcPts val="0"/>
              </a:spcBef>
              <a:spcAft>
                <a:spcPts val="0"/>
              </a:spcAft>
              <a:buNone/>
            </a:pPr>
            <a:r>
              <a:rPr i="1" lang="en" sz="1000">
                <a:solidFill>
                  <a:schemeClr val="lt1"/>
                </a:solidFill>
                <a:latin typeface="Lato"/>
                <a:ea typeface="Lato"/>
                <a:cs typeface="Lato"/>
                <a:sym typeface="Lato"/>
              </a:rPr>
              <a:t>Strategic Value</a:t>
            </a:r>
            <a:r>
              <a:rPr i="1" lang="en" sz="1000">
                <a:solidFill>
                  <a:schemeClr val="lt1"/>
                </a:solidFill>
                <a:latin typeface="Lato"/>
                <a:ea typeface="Lato"/>
                <a:cs typeface="Lato"/>
                <a:sym typeface="Lato"/>
              </a:rPr>
              <a:t>: </a:t>
            </a:r>
            <a:br>
              <a:rPr i="1" lang="en" sz="1000">
                <a:solidFill>
                  <a:schemeClr val="lt1"/>
                </a:solidFill>
                <a:latin typeface="Lato"/>
                <a:ea typeface="Lato"/>
                <a:cs typeface="Lato"/>
                <a:sym typeface="Lato"/>
              </a:rPr>
            </a:br>
            <a:br>
              <a:rPr lang="en" sz="1000">
                <a:solidFill>
                  <a:schemeClr val="lt1"/>
                </a:solidFill>
                <a:latin typeface="Lato"/>
                <a:ea typeface="Lato"/>
                <a:cs typeface="Lato"/>
                <a:sym typeface="Lato"/>
              </a:rPr>
            </a:br>
            <a:r>
              <a:rPr lang="en" sz="1000">
                <a:solidFill>
                  <a:schemeClr val="lt1"/>
                </a:solidFill>
                <a:latin typeface="Lato"/>
                <a:ea typeface="Lato"/>
                <a:cs typeface="Lato"/>
                <a:sym typeface="Lato"/>
              </a:rPr>
              <a:t>Transforms a disposable "session" into a permanent engineering artifact—a single source of truth ready for technical handoff.</a:t>
            </a:r>
            <a:endParaRPr sz="1000">
              <a:solidFill>
                <a:schemeClr val="lt1"/>
              </a:solidFill>
              <a:latin typeface="Lato"/>
              <a:ea typeface="Lato"/>
              <a:cs typeface="Lato"/>
              <a:sym typeface="Lato"/>
            </a:endParaRPr>
          </a:p>
        </p:txBody>
      </p:sp>
      <p:cxnSp>
        <p:nvCxnSpPr>
          <p:cNvPr id="1894" name="Google Shape;1894;p374"/>
          <p:cNvCxnSpPr/>
          <p:nvPr/>
        </p:nvCxnSpPr>
        <p:spPr>
          <a:xfrm>
            <a:off x="4192050" y="1271986"/>
            <a:ext cx="998700" cy="0"/>
          </a:xfrm>
          <a:prstGeom prst="straightConnector1">
            <a:avLst/>
          </a:prstGeom>
          <a:noFill/>
          <a:ln cap="flat" cmpd="sng" w="19050">
            <a:solidFill>
              <a:schemeClr val="lt1"/>
            </a:solidFill>
            <a:prstDash val="solid"/>
            <a:round/>
            <a:headEnd len="med" w="med" type="none"/>
            <a:tailEnd len="med" w="med" type="none"/>
          </a:ln>
        </p:spPr>
      </p:cxnSp>
      <p:sp>
        <p:nvSpPr>
          <p:cNvPr id="1895" name="Google Shape;1895;p374"/>
          <p:cNvSpPr/>
          <p:nvPr/>
        </p:nvSpPr>
        <p:spPr>
          <a:xfrm>
            <a:off x="5590025" y="411475"/>
            <a:ext cx="1442100" cy="4320600"/>
          </a:xfrm>
          <a:prstGeom prst="roundRect">
            <a:avLst>
              <a:gd fmla="val 7180" name="adj"/>
            </a:avLst>
          </a:prstGeom>
          <a:solidFill>
            <a:schemeClr val="accent1"/>
          </a:solidFill>
          <a:ln>
            <a:noFill/>
          </a:ln>
        </p:spPr>
        <p:txBody>
          <a:bodyPr anchorCtr="0" anchor="ctr" bIns="21600" lIns="43200" spcFirstLastPara="1" rIns="43200" wrap="square" tIns="21600">
            <a:noAutofit/>
          </a:bodyPr>
          <a:lstStyle/>
          <a:p>
            <a:pPr indent="0" lvl="0" marL="0" marR="0" rtl="0" algn="l">
              <a:lnSpc>
                <a:spcPct val="100000"/>
              </a:lnSpc>
              <a:spcBef>
                <a:spcPts val="0"/>
              </a:spcBef>
              <a:spcAft>
                <a:spcPts val="0"/>
              </a:spcAft>
              <a:buNone/>
            </a:pPr>
            <a:r>
              <a:t/>
            </a:r>
            <a:endParaRPr sz="881">
              <a:solidFill>
                <a:srgbClr val="FFFFFF"/>
              </a:solidFill>
              <a:latin typeface="Poppins SemiBold"/>
              <a:ea typeface="Poppins SemiBold"/>
              <a:cs typeface="Poppins SemiBold"/>
              <a:sym typeface="Poppins SemiBold"/>
            </a:endParaRPr>
          </a:p>
        </p:txBody>
      </p:sp>
      <p:sp>
        <p:nvSpPr>
          <p:cNvPr id="1896" name="Google Shape;1896;p374"/>
          <p:cNvSpPr txBox="1"/>
          <p:nvPr/>
        </p:nvSpPr>
        <p:spPr>
          <a:xfrm>
            <a:off x="5743623" y="573475"/>
            <a:ext cx="1182000" cy="389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Poppins SemiBold"/>
                <a:ea typeface="Poppins SemiBold"/>
                <a:cs typeface="Poppins SemiBold"/>
                <a:sym typeface="Poppins SemiBold"/>
              </a:rPr>
              <a:t>Commit</a:t>
            </a:r>
            <a:endParaRPr sz="1300">
              <a:solidFill>
                <a:schemeClr val="lt1"/>
              </a:solidFill>
              <a:latin typeface="Poppins SemiBold"/>
              <a:ea typeface="Poppins SemiBold"/>
              <a:cs typeface="Poppins SemiBold"/>
              <a:sym typeface="Poppins SemiBold"/>
            </a:endParaRPr>
          </a:p>
          <a:p>
            <a:pPr indent="0" lvl="0" marL="0" rtl="0" algn="l">
              <a:spcBef>
                <a:spcPts val="0"/>
              </a:spcBef>
              <a:spcAft>
                <a:spcPts val="0"/>
              </a:spcAft>
              <a:buNone/>
            </a:pPr>
            <a:r>
              <a:t/>
            </a:r>
            <a:endParaRPr sz="881">
              <a:solidFill>
                <a:schemeClr val="lt1"/>
              </a:solidFill>
              <a:latin typeface="Poppins SemiBold"/>
              <a:ea typeface="Poppins SemiBold"/>
              <a:cs typeface="Poppins SemiBold"/>
              <a:sym typeface="Poppins SemiBold"/>
            </a:endParaRPr>
          </a:p>
          <a:p>
            <a:pPr indent="0" lvl="0" marL="0" rtl="0" algn="l">
              <a:spcBef>
                <a:spcPts val="0"/>
              </a:spcBef>
              <a:spcAft>
                <a:spcPts val="0"/>
              </a:spcAft>
              <a:buNone/>
            </a:pPr>
            <a:br>
              <a:rPr lang="en" sz="881">
                <a:solidFill>
                  <a:schemeClr val="lt1"/>
                </a:solidFill>
                <a:latin typeface="Poppins SemiBold"/>
                <a:ea typeface="Poppins SemiBold"/>
                <a:cs typeface="Poppins SemiBold"/>
                <a:sym typeface="Poppins SemiBold"/>
              </a:rPr>
            </a:br>
            <a:br>
              <a:rPr lang="en" sz="881">
                <a:solidFill>
                  <a:schemeClr val="lt1"/>
                </a:solidFill>
                <a:latin typeface="Poppins SemiBold"/>
                <a:ea typeface="Poppins SemiBold"/>
                <a:cs typeface="Poppins SemiBold"/>
                <a:sym typeface="Poppins SemiBold"/>
              </a:rPr>
            </a:br>
            <a:br>
              <a:rPr lang="en" sz="881">
                <a:solidFill>
                  <a:schemeClr val="lt1"/>
                </a:solidFill>
                <a:latin typeface="Poppins SemiBold"/>
                <a:ea typeface="Poppins SemiBold"/>
                <a:cs typeface="Poppins SemiBold"/>
                <a:sym typeface="Poppins SemiBold"/>
              </a:rPr>
            </a:br>
            <a:r>
              <a:rPr b="1" lang="en" sz="1000">
                <a:solidFill>
                  <a:schemeClr val="lt1"/>
                </a:solidFill>
                <a:latin typeface="Lato"/>
                <a:ea typeface="Lato"/>
                <a:cs typeface="Lato"/>
                <a:sym typeface="Lato"/>
              </a:rPr>
              <a:t>A granular, named snapshot of the codebase at a specific state.</a:t>
            </a:r>
            <a:endParaRPr b="1" sz="10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a:p>
            <a:pPr indent="0" lvl="0" marL="0" rtl="0" algn="l">
              <a:spcBef>
                <a:spcPts val="0"/>
              </a:spcBef>
              <a:spcAft>
                <a:spcPts val="0"/>
              </a:spcAft>
              <a:buNone/>
            </a:pPr>
            <a:r>
              <a:rPr i="1" lang="en" sz="1000">
                <a:solidFill>
                  <a:schemeClr val="lt1"/>
                </a:solidFill>
                <a:latin typeface="Lato"/>
                <a:ea typeface="Lato"/>
                <a:cs typeface="Lato"/>
                <a:sym typeface="Lato"/>
              </a:rPr>
              <a:t>Strategic Value:</a:t>
            </a:r>
            <a:br>
              <a:rPr i="1" lang="en" sz="1000">
                <a:solidFill>
                  <a:schemeClr val="lt1"/>
                </a:solidFill>
                <a:latin typeface="Lato"/>
                <a:ea typeface="Lato"/>
                <a:cs typeface="Lato"/>
                <a:sym typeface="Lato"/>
              </a:rPr>
            </a:br>
            <a:br>
              <a:rPr lang="en" sz="1000">
                <a:solidFill>
                  <a:schemeClr val="lt1"/>
                </a:solidFill>
                <a:latin typeface="Lato"/>
                <a:ea typeface="Lato"/>
                <a:cs typeface="Lato"/>
                <a:sym typeface="Lato"/>
              </a:rPr>
            </a:br>
            <a:r>
              <a:rPr lang="en" sz="1000">
                <a:solidFill>
                  <a:schemeClr val="lt1"/>
                </a:solidFill>
                <a:latin typeface="Lato"/>
                <a:ea typeface="Lato"/>
                <a:cs typeface="Lato"/>
                <a:sym typeface="Lato"/>
              </a:rPr>
              <a:t>Enables risk-free iteration where each commit creates a distinct restore point, allowing you to test aggressively and rollback instantly if regressions occur.</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cxnSp>
        <p:nvCxnSpPr>
          <p:cNvPr id="1897" name="Google Shape;1897;p374"/>
          <p:cNvCxnSpPr/>
          <p:nvPr/>
        </p:nvCxnSpPr>
        <p:spPr>
          <a:xfrm>
            <a:off x="5829475" y="1271986"/>
            <a:ext cx="998700" cy="0"/>
          </a:xfrm>
          <a:prstGeom prst="straightConnector1">
            <a:avLst/>
          </a:prstGeom>
          <a:noFill/>
          <a:ln cap="flat" cmpd="sng" w="19050">
            <a:solidFill>
              <a:schemeClr val="lt1"/>
            </a:solidFill>
            <a:prstDash val="solid"/>
            <a:round/>
            <a:headEnd len="med" w="med" type="none"/>
            <a:tailEnd len="med" w="med" type="none"/>
          </a:ln>
        </p:spPr>
      </p:cxnSp>
      <p:sp>
        <p:nvSpPr>
          <p:cNvPr id="1898" name="Google Shape;1898;p374"/>
          <p:cNvSpPr/>
          <p:nvPr/>
        </p:nvSpPr>
        <p:spPr>
          <a:xfrm>
            <a:off x="7227450" y="411475"/>
            <a:ext cx="1442100" cy="4320600"/>
          </a:xfrm>
          <a:prstGeom prst="roundRect">
            <a:avLst>
              <a:gd fmla="val 7180" name="adj"/>
            </a:avLst>
          </a:prstGeom>
          <a:solidFill>
            <a:schemeClr val="accent4"/>
          </a:solidFill>
          <a:ln>
            <a:noFill/>
          </a:ln>
        </p:spPr>
        <p:txBody>
          <a:bodyPr anchorCtr="0" anchor="ctr" bIns="21600" lIns="43200" spcFirstLastPara="1" rIns="43200" wrap="square" tIns="21600">
            <a:noAutofit/>
          </a:bodyPr>
          <a:lstStyle/>
          <a:p>
            <a:pPr indent="0" lvl="0" marL="0" marR="0" rtl="0" algn="l">
              <a:lnSpc>
                <a:spcPct val="100000"/>
              </a:lnSpc>
              <a:spcBef>
                <a:spcPts val="0"/>
              </a:spcBef>
              <a:spcAft>
                <a:spcPts val="0"/>
              </a:spcAft>
              <a:buNone/>
            </a:pPr>
            <a:r>
              <a:t/>
            </a:r>
            <a:endParaRPr sz="881">
              <a:solidFill>
                <a:srgbClr val="FFFFFF"/>
              </a:solidFill>
              <a:latin typeface="Poppins SemiBold"/>
              <a:ea typeface="Poppins SemiBold"/>
              <a:cs typeface="Poppins SemiBold"/>
              <a:sym typeface="Poppins SemiBold"/>
            </a:endParaRPr>
          </a:p>
        </p:txBody>
      </p:sp>
      <p:sp>
        <p:nvSpPr>
          <p:cNvPr id="1899" name="Google Shape;1899;p374"/>
          <p:cNvSpPr txBox="1"/>
          <p:nvPr/>
        </p:nvSpPr>
        <p:spPr>
          <a:xfrm>
            <a:off x="7381048" y="573475"/>
            <a:ext cx="1182000" cy="400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2"/>
                </a:solidFill>
                <a:latin typeface="Poppins SemiBold"/>
                <a:ea typeface="Poppins SemiBold"/>
                <a:cs typeface="Poppins SemiBold"/>
                <a:sym typeface="Poppins SemiBold"/>
              </a:rPr>
              <a:t>Push</a:t>
            </a:r>
            <a:endParaRPr sz="1300">
              <a:solidFill>
                <a:schemeClr val="accent2"/>
              </a:solidFill>
              <a:latin typeface="Poppins SemiBold"/>
              <a:ea typeface="Poppins SemiBold"/>
              <a:cs typeface="Poppins SemiBold"/>
              <a:sym typeface="Poppins SemiBold"/>
            </a:endParaRPr>
          </a:p>
          <a:p>
            <a:pPr indent="0" lvl="0" marL="0" rtl="0" algn="l">
              <a:spcBef>
                <a:spcPts val="0"/>
              </a:spcBef>
              <a:spcAft>
                <a:spcPts val="0"/>
              </a:spcAft>
              <a:buNone/>
            </a:pPr>
            <a:r>
              <a:t/>
            </a:r>
            <a:endParaRPr sz="881">
              <a:solidFill>
                <a:schemeClr val="accent2"/>
              </a:solidFill>
              <a:latin typeface="Poppins SemiBold"/>
              <a:ea typeface="Poppins SemiBold"/>
              <a:cs typeface="Poppins SemiBold"/>
              <a:sym typeface="Poppins SemiBold"/>
            </a:endParaRPr>
          </a:p>
          <a:p>
            <a:pPr indent="0" lvl="0" marL="0" rtl="0" algn="l">
              <a:spcBef>
                <a:spcPts val="0"/>
              </a:spcBef>
              <a:spcAft>
                <a:spcPts val="0"/>
              </a:spcAft>
              <a:buNone/>
            </a:pPr>
            <a:br>
              <a:rPr lang="en" sz="881">
                <a:solidFill>
                  <a:schemeClr val="accent2"/>
                </a:solidFill>
                <a:latin typeface="Poppins SemiBold"/>
                <a:ea typeface="Poppins SemiBold"/>
                <a:cs typeface="Poppins SemiBold"/>
                <a:sym typeface="Poppins SemiBold"/>
              </a:rPr>
            </a:br>
            <a:br>
              <a:rPr lang="en" sz="881">
                <a:solidFill>
                  <a:schemeClr val="accent2"/>
                </a:solidFill>
                <a:latin typeface="Poppins SemiBold"/>
                <a:ea typeface="Poppins SemiBold"/>
                <a:cs typeface="Poppins SemiBold"/>
                <a:sym typeface="Poppins SemiBold"/>
              </a:rPr>
            </a:br>
            <a:br>
              <a:rPr lang="en" sz="881">
                <a:solidFill>
                  <a:schemeClr val="accent2"/>
                </a:solidFill>
                <a:latin typeface="Poppins SemiBold"/>
                <a:ea typeface="Poppins SemiBold"/>
                <a:cs typeface="Poppins SemiBold"/>
                <a:sym typeface="Poppins SemiBold"/>
              </a:rPr>
            </a:br>
            <a:r>
              <a:rPr b="1" lang="en" sz="1000">
                <a:solidFill>
                  <a:schemeClr val="accent2"/>
                </a:solidFill>
                <a:latin typeface="Lato"/>
                <a:ea typeface="Lato"/>
                <a:cs typeface="Lato"/>
                <a:sym typeface="Lato"/>
              </a:rPr>
              <a:t>The action of synchronizing local changes to the remote repository.</a:t>
            </a:r>
            <a:endParaRPr b="1" sz="1000">
              <a:solidFill>
                <a:schemeClr val="accent2"/>
              </a:solidFill>
              <a:latin typeface="Lato"/>
              <a:ea typeface="Lato"/>
              <a:cs typeface="Lato"/>
              <a:sym typeface="Lato"/>
            </a:endParaRPr>
          </a:p>
          <a:p>
            <a:pPr indent="0" lvl="0" marL="0" rtl="0" algn="l">
              <a:spcBef>
                <a:spcPts val="0"/>
              </a:spcBef>
              <a:spcAft>
                <a:spcPts val="0"/>
              </a:spcAft>
              <a:buNone/>
            </a:pPr>
            <a:r>
              <a:t/>
            </a:r>
            <a:endParaRPr sz="1000">
              <a:solidFill>
                <a:schemeClr val="accent2"/>
              </a:solidFill>
              <a:latin typeface="Lato"/>
              <a:ea typeface="Lato"/>
              <a:cs typeface="Lato"/>
              <a:sym typeface="Lato"/>
            </a:endParaRPr>
          </a:p>
          <a:p>
            <a:pPr indent="0" lvl="0" marL="0" rtl="0" algn="l">
              <a:spcBef>
                <a:spcPts val="0"/>
              </a:spcBef>
              <a:spcAft>
                <a:spcPts val="0"/>
              </a:spcAft>
              <a:buNone/>
            </a:pPr>
            <a:r>
              <a:rPr i="1" lang="en" sz="1000">
                <a:solidFill>
                  <a:schemeClr val="accent2"/>
                </a:solidFill>
                <a:latin typeface="Lato"/>
                <a:ea typeface="Lato"/>
                <a:cs typeface="Lato"/>
                <a:sym typeface="Lato"/>
              </a:rPr>
              <a:t>Strategic Value: </a:t>
            </a:r>
            <a:br>
              <a:rPr lang="en" sz="1000">
                <a:solidFill>
                  <a:schemeClr val="accent2"/>
                </a:solidFill>
                <a:latin typeface="Lato"/>
                <a:ea typeface="Lato"/>
                <a:cs typeface="Lato"/>
                <a:sym typeface="Lato"/>
              </a:rPr>
            </a:br>
            <a:br>
              <a:rPr lang="en" sz="1000">
                <a:solidFill>
                  <a:schemeClr val="accent2"/>
                </a:solidFill>
                <a:latin typeface="Lato"/>
                <a:ea typeface="Lato"/>
                <a:cs typeface="Lato"/>
                <a:sym typeface="Lato"/>
              </a:rPr>
            </a:br>
            <a:r>
              <a:rPr lang="en" sz="1000">
                <a:solidFill>
                  <a:schemeClr val="accent2"/>
                </a:solidFill>
                <a:latin typeface="Lato"/>
                <a:ea typeface="Lato"/>
                <a:cs typeface="Lato"/>
                <a:sym typeface="Lato"/>
              </a:rPr>
              <a:t>Updates the shared asset and synchronizes the remote repository to your workspace, ensuring stakeholders access the exact version you validated.</a:t>
            </a:r>
            <a:endParaRPr sz="1000">
              <a:solidFill>
                <a:schemeClr val="accent2"/>
              </a:solidFill>
              <a:latin typeface="Lato"/>
              <a:ea typeface="Lato"/>
              <a:cs typeface="Lato"/>
              <a:sym typeface="Lato"/>
            </a:endParaRPr>
          </a:p>
          <a:p>
            <a:pPr indent="0" lvl="0" marL="0" rtl="0" algn="l">
              <a:spcBef>
                <a:spcPts val="0"/>
              </a:spcBef>
              <a:spcAft>
                <a:spcPts val="0"/>
              </a:spcAft>
              <a:buNone/>
            </a:pPr>
            <a:r>
              <a:t/>
            </a:r>
            <a:endParaRPr sz="1000">
              <a:solidFill>
                <a:schemeClr val="accent2"/>
              </a:solidFill>
              <a:latin typeface="Lato"/>
              <a:ea typeface="Lato"/>
              <a:cs typeface="Lato"/>
              <a:sym typeface="Lato"/>
            </a:endParaRPr>
          </a:p>
        </p:txBody>
      </p:sp>
      <p:cxnSp>
        <p:nvCxnSpPr>
          <p:cNvPr id="1900" name="Google Shape;1900;p374"/>
          <p:cNvCxnSpPr/>
          <p:nvPr/>
        </p:nvCxnSpPr>
        <p:spPr>
          <a:xfrm>
            <a:off x="7466900" y="1271986"/>
            <a:ext cx="998700" cy="0"/>
          </a:xfrm>
          <a:prstGeom prst="straightConnector1">
            <a:avLst/>
          </a:prstGeom>
          <a:noFill/>
          <a:ln cap="flat" cmpd="sng" w="19050">
            <a:solidFill>
              <a:srgbClr val="1A2B6A"/>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4" name="Shape 1904"/>
        <p:cNvGrpSpPr/>
        <p:nvPr/>
      </p:nvGrpSpPr>
      <p:grpSpPr>
        <a:xfrm>
          <a:off x="0" y="0"/>
          <a:ext cx="0" cy="0"/>
          <a:chOff x="0" y="0"/>
          <a:chExt cx="0" cy="0"/>
        </a:xfrm>
      </p:grpSpPr>
      <p:sp>
        <p:nvSpPr>
          <p:cNvPr id="1905" name="Google Shape;1905;p375"/>
          <p:cNvSpPr txBox="1"/>
          <p:nvPr>
            <p:ph type="title"/>
          </p:nvPr>
        </p:nvSpPr>
        <p:spPr>
          <a:xfrm>
            <a:off x="457200" y="3623670"/>
            <a:ext cx="8229600" cy="1231500"/>
          </a:xfrm>
          <a:prstGeom prst="rect">
            <a:avLst/>
          </a:prstGeom>
        </p:spPr>
        <p:txBody>
          <a:bodyPr anchorCtr="0" anchor="b" bIns="0" lIns="0" spcFirstLastPara="1" rIns="0" wrap="square" tIns="0">
            <a:spAutoFit/>
          </a:bodyPr>
          <a:lstStyle/>
          <a:p>
            <a:pPr indent="0" lvl="0" marL="0" marR="0" rtl="0" algn="l">
              <a:lnSpc>
                <a:spcPct val="100000"/>
              </a:lnSpc>
              <a:spcBef>
                <a:spcPts val="0"/>
              </a:spcBef>
              <a:spcAft>
                <a:spcPts val="0"/>
              </a:spcAft>
              <a:buNone/>
            </a:pPr>
            <a:r>
              <a:rPr lang="en" sz="4000"/>
              <a:t>Sync Your Prototype </a:t>
            </a:r>
            <a:br>
              <a:rPr lang="en" sz="4000"/>
            </a:br>
            <a:r>
              <a:rPr lang="en" sz="4000"/>
              <a:t>to GitHub</a:t>
            </a:r>
            <a:endParaRPr sz="4000"/>
          </a:p>
        </p:txBody>
      </p:sp>
      <p:sp>
        <p:nvSpPr>
          <p:cNvPr id="1906" name="Google Shape;1906;p375"/>
          <p:cNvSpPr txBox="1"/>
          <p:nvPr>
            <p:ph idx="1" type="subTitle"/>
          </p:nvPr>
        </p:nvSpPr>
        <p:spPr>
          <a:xfrm>
            <a:off x="457200" y="3233070"/>
            <a:ext cx="5010300" cy="390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Hands-On Lab</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10" name="Shape 1910"/>
        <p:cNvGrpSpPr/>
        <p:nvPr/>
      </p:nvGrpSpPr>
      <p:grpSpPr>
        <a:xfrm>
          <a:off x="0" y="0"/>
          <a:ext cx="0" cy="0"/>
          <a:chOff x="0" y="0"/>
          <a:chExt cx="0" cy="0"/>
        </a:xfrm>
      </p:grpSpPr>
      <p:sp>
        <p:nvSpPr>
          <p:cNvPr id="1911" name="Google Shape;1911;p376"/>
          <p:cNvSpPr txBox="1"/>
          <p:nvPr>
            <p:ph idx="4294967295" type="body"/>
          </p:nvPr>
        </p:nvSpPr>
        <p:spPr>
          <a:xfrm>
            <a:off x="4572000" y="411480"/>
            <a:ext cx="4114800" cy="4320600"/>
          </a:xfrm>
          <a:prstGeom prst="rect">
            <a:avLst/>
          </a:prstGeom>
          <a:solidFill>
            <a:srgbClr val="FFFFFF">
              <a:alpha val="16000"/>
            </a:srgbClr>
          </a:solidFill>
        </p:spPr>
        <p:txBody>
          <a:bodyPr anchorCtr="0" anchor="b" bIns="457200" lIns="274300" spcFirstLastPara="1" rIns="274300" wrap="square" tIns="91425">
            <a:noAutofit/>
          </a:bodyPr>
          <a:lstStyle/>
          <a:p>
            <a:pPr indent="0" lvl="0" marL="0" rtl="0" algn="l">
              <a:lnSpc>
                <a:spcPct val="115000"/>
              </a:lnSpc>
              <a:spcBef>
                <a:spcPts val="0"/>
              </a:spcBef>
              <a:spcAft>
                <a:spcPts val="0"/>
              </a:spcAft>
              <a:buNone/>
            </a:pPr>
            <a:r>
              <a:rPr lang="en">
                <a:solidFill>
                  <a:schemeClr val="lt1"/>
                </a:solidFill>
                <a:latin typeface="Poppins SemiBold"/>
                <a:ea typeface="Poppins SemiBold"/>
                <a:cs typeface="Poppins SemiBold"/>
                <a:sym typeface="Poppins SemiBold"/>
              </a:rPr>
              <a:t>Steps to follow:</a:t>
            </a:r>
            <a:endParaRPr>
              <a:solidFill>
                <a:schemeClr val="lt1"/>
              </a:solidFill>
              <a:latin typeface="Poppins SemiBold"/>
              <a:ea typeface="Poppins SemiBold"/>
              <a:cs typeface="Poppins SemiBold"/>
              <a:sym typeface="Poppins SemiBold"/>
            </a:endParaRPr>
          </a:p>
          <a:p>
            <a:pPr indent="-285750" lvl="0" marL="457200" rtl="0" algn="l">
              <a:spcBef>
                <a:spcPts val="1000"/>
              </a:spcBef>
              <a:spcAft>
                <a:spcPts val="0"/>
              </a:spcAft>
              <a:buClr>
                <a:schemeClr val="lt1"/>
              </a:buClr>
              <a:buSzPts val="900"/>
              <a:buFont typeface="Poppins SemiBold"/>
              <a:buAutoNum type="arabicPeriod"/>
            </a:pPr>
            <a:r>
              <a:rPr lang="en" sz="800">
                <a:solidFill>
                  <a:schemeClr val="lt1"/>
                </a:solidFill>
              </a:rPr>
              <a:t>Have the </a:t>
            </a:r>
            <a:r>
              <a:rPr b="1" lang="en" sz="800">
                <a:solidFill>
                  <a:schemeClr val="lt1"/>
                </a:solidFill>
              </a:rPr>
              <a:t>member who o</a:t>
            </a:r>
            <a:r>
              <a:rPr b="1" lang="en" sz="800">
                <a:solidFill>
                  <a:schemeClr val="lt1"/>
                </a:solidFill>
              </a:rPr>
              <a:t>wns the Lovable prototype you're </a:t>
            </a:r>
            <a:r>
              <a:rPr b="1" lang="en" sz="800">
                <a:solidFill>
                  <a:schemeClr val="lt1"/>
                </a:solidFill>
              </a:rPr>
              <a:t>working on sign in or create a 🔗</a:t>
            </a:r>
            <a:r>
              <a:rPr b="1" lang="en" sz="800" u="sng">
                <a:solidFill>
                  <a:schemeClr val="accent4"/>
                </a:solidFill>
                <a:hlinkClick r:id="rId3">
                  <a:extLst>
                    <a:ext uri="{A12FA001-AC4F-418D-AE19-62706E023703}">
                      <ahyp:hlinkClr val="tx"/>
                    </a:ext>
                  </a:extLst>
                </a:hlinkClick>
              </a:rPr>
              <a:t>GitHub</a:t>
            </a:r>
            <a:r>
              <a:rPr b="1" lang="en" sz="800">
                <a:solidFill>
                  <a:schemeClr val="lt1"/>
                </a:solidFill>
              </a:rPr>
              <a:t> account</a:t>
            </a:r>
            <a:r>
              <a:rPr lang="en" sz="800">
                <a:solidFill>
                  <a:schemeClr val="lt1"/>
                </a:solidFill>
              </a:rPr>
              <a:t>—they are the only ones who need it.</a:t>
            </a:r>
            <a:endParaRPr sz="800">
              <a:solidFill>
                <a:schemeClr val="lt1"/>
              </a:solidFill>
            </a:endParaRPr>
          </a:p>
          <a:p>
            <a:pPr indent="-285750" lvl="0" marL="457200" rtl="0" algn="l">
              <a:spcBef>
                <a:spcPts val="1000"/>
              </a:spcBef>
              <a:spcAft>
                <a:spcPts val="0"/>
              </a:spcAft>
              <a:buClr>
                <a:schemeClr val="lt1"/>
              </a:buClr>
              <a:buSzPts val="900"/>
              <a:buFont typeface="Poppins SemiBold"/>
              <a:buAutoNum type="arabicPeriod"/>
            </a:pPr>
            <a:r>
              <a:rPr lang="en" sz="800">
                <a:solidFill>
                  <a:schemeClr val="lt1"/>
                </a:solidFill>
              </a:rPr>
              <a:t>Open your </a:t>
            </a:r>
            <a:r>
              <a:rPr b="1" lang="en" sz="800">
                <a:solidFill>
                  <a:schemeClr val="accent4"/>
                </a:solidFill>
              </a:rPr>
              <a:t>🔗</a:t>
            </a:r>
            <a:r>
              <a:rPr b="1" lang="en" sz="800" u="sng">
                <a:solidFill>
                  <a:schemeClr val="accent4"/>
                </a:solidFill>
                <a:hlinkClick r:id="rId4">
                  <a:extLst>
                    <a:ext uri="{A12FA001-AC4F-418D-AE19-62706E023703}">
                      <ahyp:hlinkClr val="tx"/>
                    </a:ext>
                  </a:extLst>
                </a:hlinkClick>
              </a:rPr>
              <a:t>Lovable</a:t>
            </a:r>
            <a:r>
              <a:rPr lang="en" sz="800">
                <a:solidFill>
                  <a:schemeClr val="lt1"/>
                </a:solidFill>
              </a:rPr>
              <a:t> project and connect your prototype to GitHub, following the authentication and verification steps in the walkthrough guide.</a:t>
            </a:r>
            <a:endParaRPr sz="800">
              <a:solidFill>
                <a:schemeClr val="lt1"/>
              </a:solidFill>
            </a:endParaRPr>
          </a:p>
          <a:p>
            <a:pPr indent="0" lvl="0" marL="0" rtl="0" algn="l">
              <a:spcBef>
                <a:spcPts val="1000"/>
              </a:spcBef>
              <a:spcAft>
                <a:spcPts val="0"/>
              </a:spcAft>
              <a:buNone/>
            </a:pPr>
            <a:r>
              <a:rPr lang="en" sz="800">
                <a:solidFill>
                  <a:schemeClr val="lt1"/>
                </a:solidFill>
              </a:rPr>
              <a:t>ℹ️ Note: Once you sync, GitHub becomes the master record. Do not rename or delete the repository in GitHub, or you will break your Lovable project connection.</a:t>
            </a:r>
            <a:endParaRPr sz="800">
              <a:solidFill>
                <a:schemeClr val="lt1"/>
              </a:solidFill>
            </a:endParaRPr>
          </a:p>
          <a:p>
            <a:pPr indent="-285750" lvl="0" marL="457200" rtl="0" algn="l">
              <a:spcBef>
                <a:spcPts val="1000"/>
              </a:spcBef>
              <a:spcAft>
                <a:spcPts val="0"/>
              </a:spcAft>
              <a:buClr>
                <a:schemeClr val="lt1"/>
              </a:buClr>
              <a:buSzPts val="900"/>
              <a:buFont typeface="Poppins SemiBold"/>
              <a:buAutoNum type="arabicPeriod"/>
            </a:pPr>
            <a:r>
              <a:rPr lang="en" sz="800">
                <a:solidFill>
                  <a:schemeClr val="lt1"/>
                </a:solidFill>
              </a:rPr>
              <a:t>Configure your prototype's title, image icon, and description before clicking "Publish."</a:t>
            </a:r>
            <a:endParaRPr sz="800">
              <a:solidFill>
                <a:schemeClr val="lt1"/>
              </a:solidFill>
            </a:endParaRPr>
          </a:p>
          <a:p>
            <a:pPr indent="-285750" lvl="0" marL="457200" rtl="0" algn="l">
              <a:spcBef>
                <a:spcPts val="1000"/>
              </a:spcBef>
              <a:spcAft>
                <a:spcPts val="0"/>
              </a:spcAft>
              <a:buClr>
                <a:schemeClr val="lt1"/>
              </a:buClr>
              <a:buSzPts val="900"/>
              <a:buFont typeface="Poppins SemiBold"/>
              <a:buAutoNum type="arabicPeriod"/>
            </a:pPr>
            <a:r>
              <a:rPr lang="en" sz="800">
                <a:solidFill>
                  <a:schemeClr val="lt1"/>
                </a:solidFill>
              </a:rPr>
              <a:t>Verify your project is safe and updated in your GitHub repo.</a:t>
            </a:r>
            <a:endParaRPr sz="800">
              <a:solidFill>
                <a:schemeClr val="lt1"/>
              </a:solidFill>
            </a:endParaRPr>
          </a:p>
          <a:p>
            <a:pPr indent="-292100" lvl="0" marL="457200" rtl="0" algn="l">
              <a:spcBef>
                <a:spcPts val="1000"/>
              </a:spcBef>
              <a:spcAft>
                <a:spcPts val="1000"/>
              </a:spcAft>
              <a:buClr>
                <a:schemeClr val="lt1"/>
              </a:buClr>
              <a:buSzPts val="1000"/>
              <a:buFont typeface="Poppins SemiBold"/>
              <a:buAutoNum type="arabicPeriod"/>
            </a:pPr>
            <a:r>
              <a:rPr lang="en" sz="800">
                <a:solidFill>
                  <a:schemeClr val="lt1"/>
                </a:solidFill>
              </a:rPr>
              <a:t>Share the link with your group members for testing.</a:t>
            </a:r>
            <a:br>
              <a:rPr lang="en" sz="1000">
                <a:solidFill>
                  <a:schemeClr val="lt1"/>
                </a:solidFill>
              </a:rPr>
            </a:br>
            <a:endParaRPr>
              <a:solidFill>
                <a:schemeClr val="lt1"/>
              </a:solidFill>
            </a:endParaRPr>
          </a:p>
        </p:txBody>
      </p:sp>
      <p:sp>
        <p:nvSpPr>
          <p:cNvPr id="1912" name="Google Shape;1912;p376"/>
          <p:cNvSpPr txBox="1"/>
          <p:nvPr/>
        </p:nvSpPr>
        <p:spPr>
          <a:xfrm>
            <a:off x="457200" y="457200"/>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Breakout Group Exercise</a:t>
            </a:r>
            <a:endParaRPr sz="1600">
              <a:solidFill>
                <a:srgbClr val="60A5FA"/>
              </a:solidFill>
              <a:latin typeface="Poppins SemiBold"/>
              <a:ea typeface="Poppins SemiBold"/>
              <a:cs typeface="Poppins SemiBold"/>
              <a:sym typeface="Poppins SemiBold"/>
            </a:endParaRPr>
          </a:p>
        </p:txBody>
      </p:sp>
      <p:sp>
        <p:nvSpPr>
          <p:cNvPr id="1913" name="Google Shape;1913;p376"/>
          <p:cNvSpPr txBox="1"/>
          <p:nvPr/>
        </p:nvSpPr>
        <p:spPr>
          <a:xfrm>
            <a:off x="457200" y="692951"/>
            <a:ext cx="3661500" cy="14778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200">
                <a:solidFill>
                  <a:schemeClr val="lt1"/>
                </a:solidFill>
                <a:latin typeface="Poppins Medium"/>
                <a:ea typeface="Poppins Medium"/>
                <a:cs typeface="Poppins Medium"/>
                <a:sym typeface="Poppins Medium"/>
              </a:rPr>
              <a:t>Sync Your Prototype to GitHub</a:t>
            </a:r>
            <a:endParaRPr sz="3200">
              <a:solidFill>
                <a:schemeClr val="lt1"/>
              </a:solidFill>
              <a:latin typeface="Poppins Medium"/>
              <a:ea typeface="Poppins Medium"/>
              <a:cs typeface="Poppins Medium"/>
              <a:sym typeface="Poppins Medium"/>
            </a:endParaRPr>
          </a:p>
        </p:txBody>
      </p:sp>
      <p:sp>
        <p:nvSpPr>
          <p:cNvPr id="1914" name="Google Shape;1914;p376"/>
          <p:cNvSpPr txBox="1"/>
          <p:nvPr/>
        </p:nvSpPr>
        <p:spPr>
          <a:xfrm>
            <a:off x="457200" y="2347375"/>
            <a:ext cx="3661500" cy="7110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0"/>
              </a:spcAft>
              <a:buNone/>
            </a:pPr>
            <a:r>
              <a:rPr lang="en">
                <a:solidFill>
                  <a:schemeClr val="lt2"/>
                </a:solidFill>
                <a:latin typeface="Poppins SemiBold"/>
                <a:ea typeface="Poppins SemiBold"/>
                <a:cs typeface="Poppins SemiBold"/>
                <a:sym typeface="Poppins SemiBold"/>
              </a:rPr>
              <a:t>In this final lab, you will move your Fitness App from a private sandbox to the public web.</a:t>
            </a:r>
            <a:endParaRPr>
              <a:solidFill>
                <a:schemeClr val="lt2"/>
              </a:solidFill>
              <a:latin typeface="Poppins SemiBold"/>
              <a:ea typeface="Poppins SemiBold"/>
              <a:cs typeface="Poppins SemiBold"/>
              <a:sym typeface="Poppins SemiBold"/>
            </a:endParaRPr>
          </a:p>
        </p:txBody>
      </p:sp>
      <p:sp>
        <p:nvSpPr>
          <p:cNvPr id="1915" name="Google Shape;1915;p376"/>
          <p:cNvSpPr txBox="1"/>
          <p:nvPr/>
        </p:nvSpPr>
        <p:spPr>
          <a:xfrm>
            <a:off x="406400" y="3321135"/>
            <a:ext cx="3429000" cy="1375200"/>
          </a:xfrm>
          <a:prstGeom prst="rect">
            <a:avLst/>
          </a:prstGeom>
          <a:noFill/>
          <a:ln>
            <a:noFill/>
          </a:ln>
        </p:spPr>
        <p:txBody>
          <a:bodyPr anchorCtr="0" anchor="t" bIns="0" lIns="0" spcFirstLastPara="1" rIns="0" wrap="square" tIns="0">
            <a:spAutoFit/>
          </a:bodyPr>
          <a:lstStyle/>
          <a:p>
            <a:pPr indent="-304800" lvl="0" marL="457200" rtl="0" algn="l">
              <a:lnSpc>
                <a:spcPct val="115000"/>
              </a:lnSpc>
              <a:spcBef>
                <a:spcPts val="1000"/>
              </a:spcBef>
              <a:spcAft>
                <a:spcPts val="0"/>
              </a:spcAft>
              <a:buClr>
                <a:schemeClr val="accent4"/>
              </a:buClr>
              <a:buSzPts val="1200"/>
              <a:buFont typeface="Lato"/>
              <a:buChar char="→"/>
            </a:pPr>
            <a:r>
              <a:rPr lang="en" sz="1200">
                <a:solidFill>
                  <a:schemeClr val="lt2"/>
                </a:solidFill>
                <a:latin typeface="Lato"/>
                <a:ea typeface="Lato"/>
                <a:cs typeface="Lato"/>
                <a:sym typeface="Lato"/>
              </a:rPr>
              <a:t>Your goal is to </a:t>
            </a:r>
            <a:r>
              <a:rPr lang="en" sz="1200">
                <a:solidFill>
                  <a:schemeClr val="lt2"/>
                </a:solidFill>
                <a:latin typeface="Lato"/>
                <a:ea typeface="Lato"/>
                <a:cs typeface="Lato"/>
                <a:sym typeface="Lato"/>
              </a:rPr>
              <a:t>export your code to GitHub to create a permanent "Source of Truth" and deploy a live URL to start the validation feedback loop.</a:t>
            </a:r>
            <a:endParaRPr sz="1200">
              <a:solidFill>
                <a:schemeClr val="lt2"/>
              </a:solidFill>
              <a:latin typeface="Lato"/>
              <a:ea typeface="Lato"/>
              <a:cs typeface="Lato"/>
              <a:sym typeface="Lato"/>
            </a:endParaRPr>
          </a:p>
          <a:p>
            <a:pPr indent="-304800" lvl="0" marL="457200" rtl="0" algn="l">
              <a:lnSpc>
                <a:spcPct val="115000"/>
              </a:lnSpc>
              <a:spcBef>
                <a:spcPts val="1000"/>
              </a:spcBef>
              <a:spcAft>
                <a:spcPts val="0"/>
              </a:spcAft>
              <a:buClr>
                <a:schemeClr val="accent4"/>
              </a:buClr>
              <a:buSzPts val="1200"/>
              <a:buFont typeface="Lato"/>
              <a:buChar char="→"/>
            </a:pPr>
            <a:r>
              <a:rPr b="1" lang="en" sz="1200">
                <a:solidFill>
                  <a:schemeClr val="accent4"/>
                </a:solidFill>
                <a:latin typeface="Lato"/>
                <a:ea typeface="Lato"/>
                <a:cs typeface="Lato"/>
                <a:sym typeface="Lato"/>
              </a:rPr>
              <a:t>Share your live link in your Slack channel so others can see your prototype!</a:t>
            </a:r>
            <a:endParaRPr b="1" sz="1200">
              <a:solidFill>
                <a:schemeClr val="accent4"/>
              </a:solidFill>
              <a:latin typeface="Lato"/>
              <a:ea typeface="Lato"/>
              <a:cs typeface="Lato"/>
              <a:sym typeface="Lato"/>
            </a:endParaRPr>
          </a:p>
        </p:txBody>
      </p:sp>
      <p:sp>
        <p:nvSpPr>
          <p:cNvPr id="1916" name="Google Shape;1916;p376"/>
          <p:cNvSpPr/>
          <p:nvPr/>
        </p:nvSpPr>
        <p:spPr>
          <a:xfrm>
            <a:off x="4850800" y="689017"/>
            <a:ext cx="1218000" cy="264000"/>
          </a:xfrm>
          <a:prstGeom prst="roundRect">
            <a:avLst>
              <a:gd fmla="val 23345" name="adj"/>
            </a:avLst>
          </a:prstGeom>
          <a:solidFill>
            <a:schemeClr val="accent1"/>
          </a:solidFill>
          <a:ln>
            <a:noFill/>
          </a:ln>
        </p:spPr>
        <p:txBody>
          <a:bodyPr anchorCtr="0" anchor="ctr" bIns="41150" lIns="68575" spcFirstLastPara="1" rIns="68575" wrap="square" tIns="68575">
            <a:noAutofit/>
          </a:bodyPr>
          <a:lstStyle/>
          <a:p>
            <a:pPr indent="0" lvl="0" marL="0" rtl="0" algn="ctr">
              <a:lnSpc>
                <a:spcPct val="115000"/>
              </a:lnSpc>
              <a:spcBef>
                <a:spcPts val="0"/>
              </a:spcBef>
              <a:spcAft>
                <a:spcPts val="0"/>
              </a:spcAft>
              <a:buNone/>
            </a:pPr>
            <a:r>
              <a:rPr lang="en" sz="1100">
                <a:solidFill>
                  <a:srgbClr val="FFFFFF"/>
                </a:solidFill>
                <a:latin typeface="Poppins SemiBold"/>
                <a:ea typeface="Poppins SemiBold"/>
                <a:cs typeface="Poppins SemiBold"/>
                <a:sym typeface="Poppins SemiBold"/>
              </a:rPr>
              <a:t>LAB EXERCISE</a:t>
            </a:r>
            <a:endParaRPr sz="1100">
              <a:solidFill>
                <a:srgbClr val="FFFFFF"/>
              </a:solidFill>
              <a:latin typeface="Poppins SemiBold"/>
              <a:ea typeface="Poppins SemiBold"/>
              <a:cs typeface="Poppins SemiBold"/>
              <a:sym typeface="Poppins SemiBold"/>
            </a:endParaRPr>
          </a:p>
        </p:txBody>
      </p:sp>
      <p:grpSp>
        <p:nvGrpSpPr>
          <p:cNvPr id="1917" name="Google Shape;1917;p376"/>
          <p:cNvGrpSpPr/>
          <p:nvPr/>
        </p:nvGrpSpPr>
        <p:grpSpPr>
          <a:xfrm>
            <a:off x="7250711" y="682532"/>
            <a:ext cx="1157276" cy="276975"/>
            <a:chOff x="4859149" y="597592"/>
            <a:chExt cx="1157276" cy="276975"/>
          </a:xfrm>
        </p:grpSpPr>
        <p:sp>
          <p:nvSpPr>
            <p:cNvPr id="1918" name="Google Shape;1918;p376"/>
            <p:cNvSpPr txBox="1"/>
            <p:nvPr/>
          </p:nvSpPr>
          <p:spPr>
            <a:xfrm>
              <a:off x="5206425" y="610275"/>
              <a:ext cx="810000" cy="26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lt1"/>
                  </a:solidFill>
                  <a:latin typeface="Lato"/>
                  <a:ea typeface="Lato"/>
                  <a:cs typeface="Lato"/>
                  <a:sym typeface="Lato"/>
                </a:rPr>
                <a:t>10 minutes </a:t>
              </a:r>
              <a:endParaRPr sz="1200">
                <a:solidFill>
                  <a:schemeClr val="lt1"/>
                </a:solidFill>
                <a:latin typeface="Lato"/>
                <a:ea typeface="Lato"/>
                <a:cs typeface="Lato"/>
                <a:sym typeface="Lato"/>
              </a:endParaRPr>
            </a:p>
          </p:txBody>
        </p:sp>
        <p:pic>
          <p:nvPicPr>
            <p:cNvPr id="1919" name="Google Shape;1919;p376"/>
            <p:cNvPicPr preferRelativeResize="0"/>
            <p:nvPr/>
          </p:nvPicPr>
          <p:blipFill rotWithShape="1">
            <a:blip r:embed="rId5">
              <a:alphaModFix/>
            </a:blip>
            <a:srcRect b="-9876" l="0" r="0" t="-1222"/>
            <a:stretch/>
          </p:blipFill>
          <p:spPr>
            <a:xfrm>
              <a:off x="4859149" y="597592"/>
              <a:ext cx="277007" cy="276975"/>
            </a:xfrm>
            <a:prstGeom prst="rect">
              <a:avLst/>
            </a:prstGeom>
            <a:noFill/>
            <a:ln>
              <a:noFill/>
            </a:ln>
          </p:spPr>
        </p:pic>
      </p:grpSp>
      <p:sp>
        <p:nvSpPr>
          <p:cNvPr id="1920" name="Google Shape;1920;p376"/>
          <p:cNvSpPr/>
          <p:nvPr/>
        </p:nvSpPr>
        <p:spPr>
          <a:xfrm>
            <a:off x="4572000" y="4317638"/>
            <a:ext cx="4114800" cy="414300"/>
          </a:xfrm>
          <a:prstGeom prst="roundRect">
            <a:avLst>
              <a:gd fmla="val 4227" name="adj"/>
            </a:avLst>
          </a:prstGeom>
          <a:solidFill>
            <a:srgbClr val="1241AF"/>
          </a:solidFill>
          <a:ln cap="flat" cmpd="sng" w="9525">
            <a:solidFill>
              <a:schemeClr val="accent2"/>
            </a:solidFill>
            <a:prstDash val="solid"/>
            <a:round/>
            <a:headEnd len="sm" w="sm" type="none"/>
            <a:tailEnd len="sm" w="sm" type="none"/>
          </a:ln>
        </p:spPr>
        <p:txBody>
          <a:bodyPr anchorCtr="0" anchor="ctr" bIns="94800" lIns="182875" spcFirstLastPara="1" rIns="94800" wrap="square" tIns="94800">
            <a:noAutofit/>
          </a:bodyPr>
          <a:lstStyle/>
          <a:p>
            <a:pPr indent="0" lvl="0" marL="0" marR="0" rtl="0" algn="l">
              <a:lnSpc>
                <a:spcPct val="100000"/>
              </a:lnSpc>
              <a:spcBef>
                <a:spcPts val="0"/>
              </a:spcBef>
              <a:spcAft>
                <a:spcPts val="0"/>
              </a:spcAft>
              <a:buNone/>
            </a:pPr>
            <a:r>
              <a:rPr lang="en" sz="850">
                <a:solidFill>
                  <a:schemeClr val="lt2"/>
                </a:solidFill>
                <a:latin typeface="Poppins Medium"/>
                <a:ea typeface="Poppins Medium"/>
                <a:cs typeface="Poppins Medium"/>
                <a:sym typeface="Poppins Medium"/>
              </a:rPr>
              <a:t>✍️ Follow along with our walkthrough </a:t>
            </a:r>
            <a:r>
              <a:rPr b="1" lang="en" sz="850" u="sng">
                <a:solidFill>
                  <a:schemeClr val="lt2"/>
                </a:solidFill>
                <a:latin typeface="Poppins"/>
                <a:ea typeface="Poppins"/>
                <a:cs typeface="Poppins"/>
                <a:sym typeface="Poppins"/>
                <a:hlinkClick r:id="rId6">
                  <a:extLst>
                    <a:ext uri="{A12FA001-AC4F-418D-AE19-62706E023703}">
                      <ahyp:hlinkClr val="tx"/>
                    </a:ext>
                  </a:extLst>
                </a:hlinkClick>
              </a:rPr>
              <a:t>here</a:t>
            </a:r>
            <a:endParaRPr b="1" sz="850">
              <a:solidFill>
                <a:schemeClr val="lt2"/>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4" name="Shape 1924"/>
        <p:cNvGrpSpPr/>
        <p:nvPr/>
      </p:nvGrpSpPr>
      <p:grpSpPr>
        <a:xfrm>
          <a:off x="0" y="0"/>
          <a:ext cx="0" cy="0"/>
          <a:chOff x="0" y="0"/>
          <a:chExt cx="0" cy="0"/>
        </a:xfrm>
      </p:grpSpPr>
      <p:sp>
        <p:nvSpPr>
          <p:cNvPr id="1925" name="Google Shape;1925;p377"/>
          <p:cNvSpPr txBox="1"/>
          <p:nvPr>
            <p:ph idx="1" type="body"/>
          </p:nvPr>
        </p:nvSpPr>
        <p:spPr>
          <a:xfrm>
            <a:off x="4572000" y="457200"/>
            <a:ext cx="4114800" cy="4229100"/>
          </a:xfrm>
          <a:prstGeom prst="rect">
            <a:avLst/>
          </a:prstGeom>
        </p:spPr>
        <p:txBody>
          <a:bodyPr anchorCtr="0" anchor="b" bIns="474125" lIns="365750" spcFirstLastPara="1" rIns="365750" wrap="square" tIns="94800">
            <a:noAutofit/>
          </a:bodyPr>
          <a:lstStyle/>
          <a:p>
            <a:pPr indent="0" lvl="0" marL="0" rtl="0" algn="l">
              <a:spcBef>
                <a:spcPts val="0"/>
              </a:spcBef>
              <a:spcAft>
                <a:spcPts val="0"/>
              </a:spcAft>
              <a:buNone/>
            </a:pPr>
            <a:r>
              <a:rPr lang="en">
                <a:latin typeface="Poppins SemiBold"/>
                <a:ea typeface="Poppins SemiBold"/>
                <a:cs typeface="Poppins SemiBold"/>
                <a:sym typeface="Poppins SemiBold"/>
              </a:rPr>
              <a:t>Head to your designated cohort Slack channel</a:t>
            </a:r>
            <a:endParaRPr>
              <a:latin typeface="Poppins SemiBold"/>
              <a:ea typeface="Poppins SemiBold"/>
              <a:cs typeface="Poppins SemiBold"/>
              <a:sym typeface="Poppins SemiBold"/>
            </a:endParaRPr>
          </a:p>
          <a:p>
            <a:pPr indent="-298450" lvl="0" marL="469900" rtl="0" algn="l">
              <a:spcBef>
                <a:spcPts val="1000"/>
              </a:spcBef>
              <a:spcAft>
                <a:spcPts val="0"/>
              </a:spcAft>
              <a:buSzPts val="1100"/>
              <a:buFont typeface="Poppins"/>
              <a:buAutoNum type="arabicPeriod"/>
            </a:pPr>
            <a:r>
              <a:rPr b="1" lang="en" sz="1200"/>
              <a:t>Choose at least two </a:t>
            </a:r>
            <a:r>
              <a:rPr b="1" lang="en" sz="1200"/>
              <a:t>different</a:t>
            </a:r>
            <a:r>
              <a:rPr b="1" lang="en" sz="1200"/>
              <a:t> deployed Lovable links </a:t>
            </a:r>
            <a:r>
              <a:rPr lang="en" sz="1200"/>
              <a:t>your classmates have shared. </a:t>
            </a:r>
            <a:endParaRPr sz="1200"/>
          </a:p>
          <a:p>
            <a:pPr indent="-298450" lvl="0" marL="469900" rtl="0" algn="l">
              <a:spcBef>
                <a:spcPts val="1000"/>
              </a:spcBef>
              <a:spcAft>
                <a:spcPts val="1000"/>
              </a:spcAft>
              <a:buSzPts val="1100"/>
              <a:buAutoNum type="arabicPeriod"/>
            </a:pPr>
            <a:r>
              <a:rPr lang="en" sz="1200"/>
              <a:t>Explore and test their prototype for a few minutes. Then, in the same thread as the link was posted, </a:t>
            </a:r>
            <a:r>
              <a:rPr b="1" lang="en" sz="1200"/>
              <a:t>leave one piece of specific feedback for each you review. </a:t>
            </a:r>
            <a:br>
              <a:rPr b="1" lang="en" sz="1100"/>
            </a:br>
            <a:endParaRPr b="1" sz="1100"/>
          </a:p>
        </p:txBody>
      </p:sp>
      <p:sp>
        <p:nvSpPr>
          <p:cNvPr id="1926" name="Google Shape;1926;p377"/>
          <p:cNvSpPr txBox="1"/>
          <p:nvPr/>
        </p:nvSpPr>
        <p:spPr>
          <a:xfrm>
            <a:off x="457200" y="423023"/>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Individual Activity</a:t>
            </a:r>
            <a:endParaRPr sz="1600">
              <a:solidFill>
                <a:srgbClr val="60A5FA"/>
              </a:solidFill>
              <a:latin typeface="Poppins SemiBold"/>
              <a:ea typeface="Poppins SemiBold"/>
              <a:cs typeface="Poppins SemiBold"/>
              <a:sym typeface="Poppins SemiBold"/>
            </a:endParaRPr>
          </a:p>
        </p:txBody>
      </p:sp>
      <p:sp>
        <p:nvSpPr>
          <p:cNvPr id="1927" name="Google Shape;1927;p377"/>
          <p:cNvSpPr txBox="1"/>
          <p:nvPr/>
        </p:nvSpPr>
        <p:spPr>
          <a:xfrm>
            <a:off x="457200" y="833891"/>
            <a:ext cx="3661500" cy="9852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200">
                <a:solidFill>
                  <a:srgbClr val="07182C"/>
                </a:solidFill>
                <a:latin typeface="Poppins Medium"/>
                <a:ea typeface="Poppins Medium"/>
                <a:cs typeface="Poppins Medium"/>
                <a:sym typeface="Poppins Medium"/>
              </a:rPr>
              <a:t>Prototype Feedback Loop</a:t>
            </a:r>
            <a:endParaRPr sz="3200">
              <a:solidFill>
                <a:srgbClr val="07182C"/>
              </a:solidFill>
              <a:latin typeface="Poppins Medium"/>
              <a:ea typeface="Poppins Medium"/>
              <a:cs typeface="Poppins Medium"/>
              <a:sym typeface="Poppins Medium"/>
            </a:endParaRPr>
          </a:p>
        </p:txBody>
      </p:sp>
      <p:grpSp>
        <p:nvGrpSpPr>
          <p:cNvPr id="1928" name="Google Shape;1928;p377"/>
          <p:cNvGrpSpPr/>
          <p:nvPr/>
        </p:nvGrpSpPr>
        <p:grpSpPr>
          <a:xfrm>
            <a:off x="7250711" y="682532"/>
            <a:ext cx="1157276" cy="276975"/>
            <a:chOff x="4859149" y="597592"/>
            <a:chExt cx="1157276" cy="276975"/>
          </a:xfrm>
        </p:grpSpPr>
        <p:sp>
          <p:nvSpPr>
            <p:cNvPr id="1929" name="Google Shape;1929;p377"/>
            <p:cNvSpPr txBox="1"/>
            <p:nvPr/>
          </p:nvSpPr>
          <p:spPr>
            <a:xfrm>
              <a:off x="5206425" y="610275"/>
              <a:ext cx="810000" cy="26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accent1"/>
                  </a:solidFill>
                  <a:latin typeface="Lato"/>
                  <a:ea typeface="Lato"/>
                  <a:cs typeface="Lato"/>
                  <a:sym typeface="Lato"/>
                </a:rPr>
                <a:t>10 </a:t>
              </a:r>
              <a:r>
                <a:rPr lang="en" sz="1200">
                  <a:solidFill>
                    <a:schemeClr val="accent1"/>
                  </a:solidFill>
                  <a:latin typeface="Lato"/>
                  <a:ea typeface="Lato"/>
                  <a:cs typeface="Lato"/>
                  <a:sym typeface="Lato"/>
                </a:rPr>
                <a:t>minutes </a:t>
              </a:r>
              <a:endParaRPr sz="1200">
                <a:solidFill>
                  <a:schemeClr val="accent1"/>
                </a:solidFill>
                <a:latin typeface="Lato"/>
                <a:ea typeface="Lato"/>
                <a:cs typeface="Lato"/>
                <a:sym typeface="Lato"/>
              </a:endParaRPr>
            </a:p>
          </p:txBody>
        </p:sp>
        <p:pic>
          <p:nvPicPr>
            <p:cNvPr id="1930" name="Google Shape;1930;p377"/>
            <p:cNvPicPr preferRelativeResize="0"/>
            <p:nvPr/>
          </p:nvPicPr>
          <p:blipFill rotWithShape="1">
            <a:blip r:embed="rId3">
              <a:alphaModFix/>
            </a:blip>
            <a:srcRect b="-9876" l="0" r="0" t="-1222"/>
            <a:stretch/>
          </p:blipFill>
          <p:spPr>
            <a:xfrm>
              <a:off x="4859149" y="597592"/>
              <a:ext cx="277007" cy="276975"/>
            </a:xfrm>
            <a:prstGeom prst="rect">
              <a:avLst/>
            </a:prstGeom>
            <a:noFill/>
            <a:ln>
              <a:noFill/>
            </a:ln>
          </p:spPr>
        </p:pic>
      </p:grpSp>
      <p:sp>
        <p:nvSpPr>
          <p:cNvPr id="1931" name="Google Shape;1931;p377"/>
          <p:cNvSpPr/>
          <p:nvPr/>
        </p:nvSpPr>
        <p:spPr>
          <a:xfrm>
            <a:off x="4850800" y="689017"/>
            <a:ext cx="1399500" cy="264000"/>
          </a:xfrm>
          <a:prstGeom prst="roundRect">
            <a:avLst>
              <a:gd fmla="val 23345" name="adj"/>
            </a:avLst>
          </a:prstGeom>
          <a:solidFill>
            <a:schemeClr val="accent1"/>
          </a:solidFill>
          <a:ln>
            <a:noFill/>
          </a:ln>
        </p:spPr>
        <p:txBody>
          <a:bodyPr anchorCtr="0" anchor="ctr" bIns="41150" lIns="68575" spcFirstLastPara="1" rIns="68575" wrap="square" tIns="68575">
            <a:noAutofit/>
          </a:bodyPr>
          <a:lstStyle/>
          <a:p>
            <a:pPr indent="0" lvl="0" marL="0" rtl="0" algn="ctr">
              <a:lnSpc>
                <a:spcPct val="115000"/>
              </a:lnSpc>
              <a:spcBef>
                <a:spcPts val="0"/>
              </a:spcBef>
              <a:spcAft>
                <a:spcPts val="0"/>
              </a:spcAft>
              <a:buNone/>
            </a:pPr>
            <a:r>
              <a:rPr lang="en" sz="1100">
                <a:solidFill>
                  <a:srgbClr val="FFFFFF"/>
                </a:solidFill>
                <a:latin typeface="Poppins SemiBold"/>
                <a:ea typeface="Poppins SemiBold"/>
                <a:cs typeface="Poppins SemiBold"/>
                <a:sym typeface="Poppins SemiBold"/>
              </a:rPr>
              <a:t>INSTRUCTIONS</a:t>
            </a:r>
            <a:endParaRPr sz="1100">
              <a:solidFill>
                <a:srgbClr val="FFFFFF"/>
              </a:solidFill>
              <a:latin typeface="Poppins SemiBold"/>
              <a:ea typeface="Poppins SemiBold"/>
              <a:cs typeface="Poppins SemiBold"/>
              <a:sym typeface="Poppins SemiBold"/>
            </a:endParaRPr>
          </a:p>
        </p:txBody>
      </p:sp>
      <p:sp>
        <p:nvSpPr>
          <p:cNvPr id="1932" name="Google Shape;1932;p377"/>
          <p:cNvSpPr txBox="1"/>
          <p:nvPr/>
        </p:nvSpPr>
        <p:spPr>
          <a:xfrm>
            <a:off x="457200" y="2011715"/>
            <a:ext cx="3661500" cy="7110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0"/>
              </a:spcAft>
              <a:buNone/>
            </a:pPr>
            <a:r>
              <a:rPr lang="en">
                <a:solidFill>
                  <a:srgbClr val="737373"/>
                </a:solidFill>
                <a:latin typeface="Poppins SemiBold"/>
                <a:ea typeface="Poppins SemiBold"/>
                <a:cs typeface="Poppins SemiBold"/>
                <a:sym typeface="Poppins SemiBold"/>
              </a:rPr>
              <a:t>Ensure you leave specific detailed feedback in the comment thread for that specific link</a:t>
            </a:r>
            <a:r>
              <a:rPr lang="en">
                <a:solidFill>
                  <a:srgbClr val="737373"/>
                </a:solidFill>
                <a:latin typeface="Poppins SemiBold"/>
                <a:ea typeface="Poppins SemiBold"/>
                <a:cs typeface="Poppins SemiBold"/>
                <a:sym typeface="Poppins SemiBold"/>
              </a:rPr>
              <a:t>!</a:t>
            </a:r>
            <a:endParaRPr>
              <a:solidFill>
                <a:srgbClr val="737373"/>
              </a:solidFill>
              <a:latin typeface="Poppins SemiBold"/>
              <a:ea typeface="Poppins SemiBold"/>
              <a:cs typeface="Poppins SemiBold"/>
              <a:sym typeface="Poppins SemiBold"/>
            </a:endParaRPr>
          </a:p>
        </p:txBody>
      </p:sp>
      <p:sp>
        <p:nvSpPr>
          <p:cNvPr id="1933" name="Google Shape;1933;p377"/>
          <p:cNvSpPr txBox="1"/>
          <p:nvPr/>
        </p:nvSpPr>
        <p:spPr>
          <a:xfrm>
            <a:off x="457200" y="2830625"/>
            <a:ext cx="3426000" cy="1952400"/>
          </a:xfrm>
          <a:prstGeom prst="rect">
            <a:avLst/>
          </a:prstGeom>
          <a:noFill/>
          <a:ln>
            <a:noFill/>
          </a:ln>
        </p:spPr>
        <p:txBody>
          <a:bodyPr anchorCtr="0" anchor="t" bIns="0" lIns="0" spcFirstLastPara="1" rIns="0" wrap="square" tIns="0">
            <a:spAutoFit/>
          </a:bodyPr>
          <a:lstStyle/>
          <a:p>
            <a:pPr indent="-304800" lvl="0" marL="457200" rtl="0" algn="l">
              <a:lnSpc>
                <a:spcPct val="115000"/>
              </a:lnSpc>
              <a:spcBef>
                <a:spcPts val="1000"/>
              </a:spcBef>
              <a:spcAft>
                <a:spcPts val="0"/>
              </a:spcAft>
              <a:buClr>
                <a:srgbClr val="1241B0"/>
              </a:buClr>
              <a:buSzPts val="1200"/>
              <a:buFont typeface="Lato"/>
              <a:buChar char="→"/>
            </a:pPr>
            <a:r>
              <a:rPr lang="en" sz="1200">
                <a:solidFill>
                  <a:srgbClr val="737373"/>
                </a:solidFill>
                <a:latin typeface="Lato"/>
                <a:ea typeface="Lato"/>
                <a:cs typeface="Lato"/>
                <a:sym typeface="Lato"/>
              </a:rPr>
              <a:t>Choose the type of feedback you would like to leave on two different group’s prototype:</a:t>
            </a:r>
            <a:endParaRPr sz="1200">
              <a:solidFill>
                <a:srgbClr val="737373"/>
              </a:solidFill>
              <a:latin typeface="Lato"/>
              <a:ea typeface="Lato"/>
              <a:cs typeface="Lato"/>
              <a:sym typeface="Lato"/>
            </a:endParaRPr>
          </a:p>
          <a:p>
            <a:pPr indent="-298450" lvl="1" marL="800100" rtl="0" algn="l">
              <a:lnSpc>
                <a:spcPct val="115000"/>
              </a:lnSpc>
              <a:spcBef>
                <a:spcPts val="1000"/>
              </a:spcBef>
              <a:spcAft>
                <a:spcPts val="0"/>
              </a:spcAft>
              <a:buClr>
                <a:schemeClr val="accent1"/>
              </a:buClr>
              <a:buSzPts val="1100"/>
              <a:buFont typeface="Lato"/>
              <a:buChar char="○"/>
            </a:pPr>
            <a:r>
              <a:rPr b="1" lang="en" sz="1100">
                <a:solidFill>
                  <a:srgbClr val="737373"/>
                </a:solidFill>
                <a:latin typeface="Lato"/>
                <a:ea typeface="Lato"/>
                <a:cs typeface="Lato"/>
                <a:sym typeface="Lato"/>
              </a:rPr>
              <a:t>🐛 A Bug:</a:t>
            </a:r>
            <a:r>
              <a:rPr lang="en" sz="1100">
                <a:solidFill>
                  <a:srgbClr val="737373"/>
                </a:solidFill>
                <a:latin typeface="Lato"/>
                <a:ea typeface="Lato"/>
                <a:cs typeface="Lato"/>
                <a:sym typeface="Lato"/>
              </a:rPr>
              <a:t> </a:t>
            </a:r>
            <a:r>
              <a:rPr i="1" lang="en" sz="1100">
                <a:solidFill>
                  <a:srgbClr val="737373"/>
                </a:solidFill>
                <a:latin typeface="Lato"/>
                <a:ea typeface="Lato"/>
                <a:cs typeface="Lato"/>
                <a:sym typeface="Lato"/>
              </a:rPr>
              <a:t>"</a:t>
            </a:r>
            <a:r>
              <a:rPr i="1" lang="en" sz="1100">
                <a:solidFill>
                  <a:srgbClr val="737373"/>
                </a:solidFill>
                <a:latin typeface="Lato"/>
                <a:ea typeface="Lato"/>
                <a:cs typeface="Lato"/>
                <a:sym typeface="Lato"/>
              </a:rPr>
              <a:t>e.g, I clicked X and nothing happened."</a:t>
            </a:r>
            <a:endParaRPr i="1" sz="1100">
              <a:solidFill>
                <a:srgbClr val="737373"/>
              </a:solidFill>
              <a:latin typeface="Lato"/>
              <a:ea typeface="Lato"/>
              <a:cs typeface="Lato"/>
              <a:sym typeface="Lato"/>
            </a:endParaRPr>
          </a:p>
          <a:p>
            <a:pPr indent="-298450" lvl="1" marL="800100" rtl="0" algn="l">
              <a:lnSpc>
                <a:spcPct val="115000"/>
              </a:lnSpc>
              <a:spcBef>
                <a:spcPts val="1000"/>
              </a:spcBef>
              <a:spcAft>
                <a:spcPts val="0"/>
              </a:spcAft>
              <a:buClr>
                <a:schemeClr val="accent1"/>
              </a:buClr>
              <a:buSzPts val="1100"/>
              <a:buFont typeface="Lato"/>
              <a:buChar char="○"/>
            </a:pPr>
            <a:r>
              <a:rPr b="1" lang="en" sz="1100">
                <a:solidFill>
                  <a:srgbClr val="737373"/>
                </a:solidFill>
                <a:latin typeface="Lato"/>
                <a:ea typeface="Lato"/>
                <a:cs typeface="Lato"/>
                <a:sym typeface="Lato"/>
              </a:rPr>
              <a:t>🤔 Friction</a:t>
            </a:r>
            <a:r>
              <a:rPr lang="en" sz="1100">
                <a:solidFill>
                  <a:srgbClr val="737373"/>
                </a:solidFill>
                <a:latin typeface="Lato"/>
                <a:ea typeface="Lato"/>
                <a:cs typeface="Lato"/>
                <a:sym typeface="Lato"/>
              </a:rPr>
              <a:t>: </a:t>
            </a:r>
            <a:r>
              <a:rPr i="1" lang="en" sz="1100">
                <a:solidFill>
                  <a:srgbClr val="737373"/>
                </a:solidFill>
                <a:latin typeface="Lato"/>
                <a:ea typeface="Lato"/>
                <a:cs typeface="Lato"/>
                <a:sym typeface="Lato"/>
              </a:rPr>
              <a:t>"I was confused by the label on the submit button."</a:t>
            </a:r>
            <a:endParaRPr sz="1100">
              <a:solidFill>
                <a:srgbClr val="737373"/>
              </a:solidFill>
              <a:latin typeface="Lato"/>
              <a:ea typeface="Lato"/>
              <a:cs typeface="Lato"/>
              <a:sym typeface="Lato"/>
            </a:endParaRPr>
          </a:p>
          <a:p>
            <a:pPr indent="-298450" lvl="1" marL="800100" rtl="0" algn="l">
              <a:lnSpc>
                <a:spcPct val="115000"/>
              </a:lnSpc>
              <a:spcBef>
                <a:spcPts val="1000"/>
              </a:spcBef>
              <a:spcAft>
                <a:spcPts val="0"/>
              </a:spcAft>
              <a:buClr>
                <a:schemeClr val="accent1"/>
              </a:buClr>
              <a:buSzPts val="1100"/>
              <a:buFont typeface="Lato"/>
              <a:buChar char="○"/>
            </a:pPr>
            <a:r>
              <a:rPr b="1" lang="en" sz="1100">
                <a:solidFill>
                  <a:srgbClr val="737373"/>
                </a:solidFill>
                <a:latin typeface="Lato"/>
                <a:ea typeface="Lato"/>
                <a:cs typeface="Lato"/>
                <a:sym typeface="Lato"/>
              </a:rPr>
              <a:t>💡 A Feature Idea:</a:t>
            </a:r>
            <a:r>
              <a:rPr lang="en" sz="1100">
                <a:solidFill>
                  <a:srgbClr val="737373"/>
                </a:solidFill>
                <a:latin typeface="Lato"/>
                <a:ea typeface="Lato"/>
                <a:cs typeface="Lato"/>
                <a:sym typeface="Lato"/>
              </a:rPr>
              <a:t> "</a:t>
            </a:r>
            <a:r>
              <a:rPr i="1" lang="en" sz="1100">
                <a:solidFill>
                  <a:srgbClr val="737373"/>
                </a:solidFill>
                <a:latin typeface="Lato"/>
                <a:ea typeface="Lato"/>
                <a:cs typeface="Lato"/>
                <a:sym typeface="Lato"/>
              </a:rPr>
              <a:t>It would be cool if this saved my data for next time."</a:t>
            </a:r>
            <a:endParaRPr i="1" sz="1100">
              <a:solidFill>
                <a:srgbClr val="737373"/>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162C"/>
        </a:solidFill>
      </p:bgPr>
    </p:bg>
    <p:spTree>
      <p:nvGrpSpPr>
        <p:cNvPr id="1937" name="Shape 1937"/>
        <p:cNvGrpSpPr/>
        <p:nvPr/>
      </p:nvGrpSpPr>
      <p:grpSpPr>
        <a:xfrm>
          <a:off x="0" y="0"/>
          <a:ext cx="0" cy="0"/>
          <a:chOff x="0" y="0"/>
          <a:chExt cx="0" cy="0"/>
        </a:xfrm>
      </p:grpSpPr>
      <p:sp>
        <p:nvSpPr>
          <p:cNvPr id="1938" name="Google Shape;1938;p378"/>
          <p:cNvSpPr txBox="1"/>
          <p:nvPr>
            <p:ph type="title"/>
          </p:nvPr>
        </p:nvSpPr>
        <p:spPr>
          <a:xfrm>
            <a:off x="457200" y="2469900"/>
            <a:ext cx="8220900" cy="22164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a:t>Collecting Feedback for Improved Prototype Iterations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2" name="Shape 1942"/>
        <p:cNvGrpSpPr/>
        <p:nvPr/>
      </p:nvGrpSpPr>
      <p:grpSpPr>
        <a:xfrm>
          <a:off x="0" y="0"/>
          <a:ext cx="0" cy="0"/>
          <a:chOff x="0" y="0"/>
          <a:chExt cx="0" cy="0"/>
        </a:xfrm>
      </p:grpSpPr>
      <p:sp>
        <p:nvSpPr>
          <p:cNvPr id="1943" name="Google Shape;1943;p379"/>
          <p:cNvSpPr/>
          <p:nvPr/>
        </p:nvSpPr>
        <p:spPr>
          <a:xfrm>
            <a:off x="-53500" y="1926400"/>
            <a:ext cx="9236100" cy="3253500"/>
          </a:xfrm>
          <a:prstGeom prst="rect">
            <a:avLst/>
          </a:prstGeom>
          <a:solidFill>
            <a:srgbClr val="EFF6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44" name="Google Shape;1944;p379"/>
          <p:cNvSpPr txBox="1"/>
          <p:nvPr>
            <p:ph type="title"/>
          </p:nvPr>
        </p:nvSpPr>
        <p:spPr>
          <a:xfrm>
            <a:off x="457200" y="466800"/>
            <a:ext cx="8229600" cy="3939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3200"/>
              <a:t>The Product Learning Loop</a:t>
            </a:r>
            <a:endParaRPr sz="3200"/>
          </a:p>
        </p:txBody>
      </p:sp>
      <p:sp>
        <p:nvSpPr>
          <p:cNvPr id="1945" name="Google Shape;1945;p379"/>
          <p:cNvSpPr txBox="1"/>
          <p:nvPr/>
        </p:nvSpPr>
        <p:spPr>
          <a:xfrm>
            <a:off x="370300" y="956975"/>
            <a:ext cx="7647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34343"/>
                </a:solidFill>
                <a:latin typeface="Lato"/>
                <a:ea typeface="Lato"/>
                <a:cs typeface="Lato"/>
                <a:sym typeface="Lato"/>
              </a:rPr>
              <a:t>Shipping your prototype is not the finish line; it’s the beginning of product learning. The goal is to collect unbiased, actionable data. </a:t>
            </a:r>
            <a:r>
              <a:rPr lang="en" sz="1200">
                <a:solidFill>
                  <a:srgbClr val="434343"/>
                </a:solidFill>
                <a:latin typeface="Lato"/>
                <a:ea typeface="Lato"/>
                <a:cs typeface="Lato"/>
                <a:sym typeface="Lato"/>
              </a:rPr>
              <a:t>For PMs, </a:t>
            </a:r>
            <a:r>
              <a:rPr b="1" lang="en" sz="1200">
                <a:solidFill>
                  <a:srgbClr val="434343"/>
                </a:solidFill>
                <a:latin typeface="Lato"/>
                <a:ea typeface="Lato"/>
                <a:cs typeface="Lato"/>
                <a:sym typeface="Lato"/>
              </a:rPr>
              <a:t>user feedback is the only data source that validates your hypothesis and unlocks budget for the next stage.</a:t>
            </a:r>
            <a:endParaRPr b="1" sz="1200">
              <a:solidFill>
                <a:srgbClr val="434343"/>
              </a:solidFill>
              <a:latin typeface="Lato"/>
              <a:ea typeface="Lato"/>
              <a:cs typeface="Lato"/>
              <a:sym typeface="Lato"/>
            </a:endParaRPr>
          </a:p>
        </p:txBody>
      </p:sp>
      <p:sp>
        <p:nvSpPr>
          <p:cNvPr id="1946" name="Google Shape;1946;p379"/>
          <p:cNvSpPr txBox="1"/>
          <p:nvPr/>
        </p:nvSpPr>
        <p:spPr>
          <a:xfrm>
            <a:off x="2142125" y="2162729"/>
            <a:ext cx="5514000" cy="9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1"/>
                </a:solidFill>
                <a:latin typeface="Poppins Medium"/>
                <a:ea typeface="Poppins Medium"/>
                <a:cs typeface="Poppins Medium"/>
                <a:sym typeface="Poppins Medium"/>
              </a:rPr>
              <a:t>Trust Builder</a:t>
            </a:r>
            <a:endParaRPr sz="1100">
              <a:solidFill>
                <a:schemeClr val="accent1"/>
              </a:solidFill>
              <a:latin typeface="Poppins Medium"/>
              <a:ea typeface="Poppins Medium"/>
              <a:cs typeface="Poppins Medium"/>
              <a:sym typeface="Poppins Medium"/>
            </a:endParaRPr>
          </a:p>
          <a:p>
            <a:pPr indent="0" lvl="0" marL="0" rtl="0" algn="l">
              <a:spcBef>
                <a:spcPts val="0"/>
              </a:spcBef>
              <a:spcAft>
                <a:spcPts val="0"/>
              </a:spcAft>
              <a:buNone/>
            </a:pPr>
            <a:r>
              <a:t/>
            </a:r>
            <a:endParaRPr sz="1000">
              <a:solidFill>
                <a:schemeClr val="dk2"/>
              </a:solidFill>
              <a:latin typeface="Lato"/>
              <a:ea typeface="Lato"/>
              <a:cs typeface="Lato"/>
              <a:sym typeface="Lato"/>
            </a:endParaRPr>
          </a:p>
          <a:p>
            <a:pPr indent="0" lvl="0" marL="0" rtl="0" algn="l">
              <a:spcBef>
                <a:spcPts val="0"/>
              </a:spcBef>
              <a:spcAft>
                <a:spcPts val="0"/>
              </a:spcAft>
              <a:buNone/>
            </a:pPr>
            <a:r>
              <a:rPr b="1" lang="en" sz="1000">
                <a:solidFill>
                  <a:schemeClr val="dk2"/>
                </a:solidFill>
                <a:latin typeface="Lato"/>
                <a:ea typeface="Lato"/>
                <a:cs typeface="Lato"/>
                <a:sym typeface="Lato"/>
              </a:rPr>
              <a:t>The Value: </a:t>
            </a:r>
            <a:r>
              <a:rPr lang="en" sz="1000">
                <a:solidFill>
                  <a:schemeClr val="dk2"/>
                </a:solidFill>
                <a:latin typeface="Lato"/>
                <a:ea typeface="Lato"/>
                <a:cs typeface="Lato"/>
                <a:sym typeface="Lato"/>
              </a:rPr>
              <a:t>Converts stakeholder opinion into data. </a:t>
            </a:r>
            <a:br>
              <a:rPr lang="en" sz="1000">
                <a:solidFill>
                  <a:schemeClr val="dk2"/>
                </a:solidFill>
                <a:latin typeface="Lato"/>
                <a:ea typeface="Lato"/>
                <a:cs typeface="Lato"/>
                <a:sym typeface="Lato"/>
              </a:rPr>
            </a:br>
            <a:r>
              <a:rPr lang="en" sz="1000">
                <a:solidFill>
                  <a:schemeClr val="dk2"/>
                </a:solidFill>
                <a:latin typeface="Lato"/>
                <a:ea typeface="Lato"/>
                <a:cs typeface="Lato"/>
                <a:sym typeface="Lato"/>
              </a:rPr>
              <a:t>Real user behavior proves the prototype’s viability and builds confidence with engineering.</a:t>
            </a:r>
            <a:endParaRPr sz="1000">
              <a:solidFill>
                <a:schemeClr val="dk2"/>
              </a:solidFill>
              <a:latin typeface="Lato"/>
              <a:ea typeface="Lato"/>
              <a:cs typeface="Lato"/>
              <a:sym typeface="Lato"/>
            </a:endParaRPr>
          </a:p>
        </p:txBody>
      </p:sp>
      <p:sp>
        <p:nvSpPr>
          <p:cNvPr id="1947" name="Google Shape;1947;p379"/>
          <p:cNvSpPr txBox="1"/>
          <p:nvPr/>
        </p:nvSpPr>
        <p:spPr>
          <a:xfrm>
            <a:off x="2160200" y="3061237"/>
            <a:ext cx="6335700" cy="7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1"/>
                </a:solidFill>
                <a:latin typeface="Poppins Medium"/>
                <a:ea typeface="Poppins Medium"/>
                <a:cs typeface="Poppins Medium"/>
                <a:sym typeface="Poppins Medium"/>
              </a:rPr>
              <a:t>Budget Unlocker</a:t>
            </a:r>
            <a:endParaRPr sz="1100">
              <a:solidFill>
                <a:schemeClr val="accent1"/>
              </a:solidFill>
              <a:latin typeface="Poppins Medium"/>
              <a:ea typeface="Poppins Medium"/>
              <a:cs typeface="Poppins Medium"/>
              <a:sym typeface="Poppins Medium"/>
            </a:endParaRPr>
          </a:p>
          <a:p>
            <a:pPr indent="0" lvl="0" marL="0" rtl="0" algn="l">
              <a:spcBef>
                <a:spcPts val="0"/>
              </a:spcBef>
              <a:spcAft>
                <a:spcPts val="0"/>
              </a:spcAft>
              <a:buNone/>
            </a:pPr>
            <a:r>
              <a:t/>
            </a:r>
            <a:endParaRPr sz="1000">
              <a:solidFill>
                <a:schemeClr val="dk2"/>
              </a:solidFill>
              <a:latin typeface="Lato"/>
              <a:ea typeface="Lato"/>
              <a:cs typeface="Lato"/>
              <a:sym typeface="Lato"/>
            </a:endParaRPr>
          </a:p>
          <a:p>
            <a:pPr indent="0" lvl="0" marL="0" rtl="0" algn="l">
              <a:spcBef>
                <a:spcPts val="0"/>
              </a:spcBef>
              <a:spcAft>
                <a:spcPts val="0"/>
              </a:spcAft>
              <a:buNone/>
            </a:pPr>
            <a:r>
              <a:rPr b="1" lang="en" sz="1000">
                <a:solidFill>
                  <a:schemeClr val="dk2"/>
                </a:solidFill>
                <a:latin typeface="Lato"/>
                <a:ea typeface="Lato"/>
                <a:cs typeface="Lato"/>
                <a:sym typeface="Lato"/>
              </a:rPr>
              <a:t>The Value: </a:t>
            </a:r>
            <a:r>
              <a:rPr lang="en" sz="1000">
                <a:solidFill>
                  <a:schemeClr val="dk2"/>
                </a:solidFill>
                <a:latin typeface="Lato"/>
                <a:ea typeface="Lato"/>
                <a:cs typeface="Lato"/>
                <a:sym typeface="Lato"/>
              </a:rPr>
              <a:t> Provides the necessary proof to secure resources. </a:t>
            </a:r>
            <a:br>
              <a:rPr lang="en" sz="1000">
                <a:solidFill>
                  <a:schemeClr val="dk2"/>
                </a:solidFill>
                <a:latin typeface="Lato"/>
                <a:ea typeface="Lato"/>
                <a:cs typeface="Lato"/>
                <a:sym typeface="Lato"/>
              </a:rPr>
            </a:br>
            <a:r>
              <a:rPr lang="en" sz="1000">
                <a:solidFill>
                  <a:schemeClr val="dk2"/>
                </a:solidFill>
                <a:latin typeface="Lato"/>
                <a:ea typeface="Lato"/>
                <a:cs typeface="Lato"/>
                <a:sym typeface="Lato"/>
              </a:rPr>
              <a:t>Data is the only language that gets the full engineering build approved.</a:t>
            </a:r>
            <a:endParaRPr sz="1000">
              <a:solidFill>
                <a:schemeClr val="dk2"/>
              </a:solidFill>
              <a:latin typeface="Lato"/>
              <a:ea typeface="Lato"/>
              <a:cs typeface="Lato"/>
              <a:sym typeface="Lato"/>
            </a:endParaRPr>
          </a:p>
        </p:txBody>
      </p:sp>
      <p:sp>
        <p:nvSpPr>
          <p:cNvPr id="1948" name="Google Shape;1948;p379"/>
          <p:cNvSpPr txBox="1"/>
          <p:nvPr/>
        </p:nvSpPr>
        <p:spPr>
          <a:xfrm>
            <a:off x="2142125" y="3932179"/>
            <a:ext cx="6208200" cy="7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1"/>
                </a:solidFill>
                <a:latin typeface="Poppins Medium"/>
                <a:ea typeface="Poppins Medium"/>
                <a:cs typeface="Poppins Medium"/>
                <a:sym typeface="Poppins Medium"/>
              </a:rPr>
              <a:t>Roadmap Optimizer</a:t>
            </a:r>
            <a:endParaRPr sz="1100">
              <a:solidFill>
                <a:schemeClr val="accent1"/>
              </a:solidFill>
              <a:latin typeface="Poppins Medium"/>
              <a:ea typeface="Poppins Medium"/>
              <a:cs typeface="Poppins Medium"/>
              <a:sym typeface="Poppins Medium"/>
            </a:endParaRPr>
          </a:p>
          <a:p>
            <a:pPr indent="0" lvl="0" marL="0" rtl="0" algn="l">
              <a:spcBef>
                <a:spcPts val="0"/>
              </a:spcBef>
              <a:spcAft>
                <a:spcPts val="0"/>
              </a:spcAft>
              <a:buNone/>
            </a:pPr>
            <a:r>
              <a:t/>
            </a:r>
            <a:endParaRPr sz="1000">
              <a:solidFill>
                <a:schemeClr val="dk2"/>
              </a:solidFill>
              <a:latin typeface="Lato"/>
              <a:ea typeface="Lato"/>
              <a:cs typeface="Lato"/>
              <a:sym typeface="Lato"/>
            </a:endParaRPr>
          </a:p>
          <a:p>
            <a:pPr indent="0" lvl="0" marL="0" rtl="0" algn="l">
              <a:spcBef>
                <a:spcPts val="0"/>
              </a:spcBef>
              <a:spcAft>
                <a:spcPts val="0"/>
              </a:spcAft>
              <a:buNone/>
            </a:pPr>
            <a:r>
              <a:rPr b="1" lang="en" sz="1000">
                <a:solidFill>
                  <a:schemeClr val="dk2"/>
                </a:solidFill>
                <a:latin typeface="Lato"/>
                <a:ea typeface="Lato"/>
                <a:cs typeface="Lato"/>
                <a:sym typeface="Lato"/>
              </a:rPr>
              <a:t>The Value:</a:t>
            </a:r>
            <a:r>
              <a:rPr lang="en" sz="1000">
                <a:solidFill>
                  <a:schemeClr val="dk2"/>
                </a:solidFill>
                <a:latin typeface="Lato"/>
                <a:ea typeface="Lato"/>
                <a:cs typeface="Lato"/>
                <a:sym typeface="Lato"/>
              </a:rPr>
              <a:t> Prevents expensive rework. </a:t>
            </a:r>
            <a:br>
              <a:rPr lang="en" sz="1000">
                <a:solidFill>
                  <a:schemeClr val="dk2"/>
                </a:solidFill>
                <a:latin typeface="Lato"/>
                <a:ea typeface="Lato"/>
                <a:cs typeface="Lato"/>
                <a:sym typeface="Lato"/>
              </a:rPr>
            </a:br>
            <a:r>
              <a:rPr lang="en" sz="1000">
                <a:solidFill>
                  <a:schemeClr val="dk2"/>
                </a:solidFill>
                <a:latin typeface="Lato"/>
                <a:ea typeface="Lato"/>
                <a:cs typeface="Lato"/>
                <a:sym typeface="Lato"/>
              </a:rPr>
              <a:t>External usage clarifies the product’s true priorities and stops you from building features users ignore.</a:t>
            </a:r>
            <a:endParaRPr sz="1000">
              <a:solidFill>
                <a:schemeClr val="dk2"/>
              </a:solidFill>
              <a:latin typeface="Lato"/>
              <a:ea typeface="Lato"/>
              <a:cs typeface="Lato"/>
              <a:sym typeface="Lato"/>
            </a:endParaRPr>
          </a:p>
        </p:txBody>
      </p:sp>
      <p:sp>
        <p:nvSpPr>
          <p:cNvPr id="1949" name="Google Shape;1949;p379"/>
          <p:cNvSpPr/>
          <p:nvPr/>
        </p:nvSpPr>
        <p:spPr>
          <a:xfrm>
            <a:off x="706350" y="2177200"/>
            <a:ext cx="524400" cy="2599500"/>
          </a:xfrm>
          <a:prstGeom prst="roundRect">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50" name="Google Shape;1950;p379"/>
          <p:cNvSpPr/>
          <p:nvPr/>
        </p:nvSpPr>
        <p:spPr>
          <a:xfrm>
            <a:off x="1016725" y="2393850"/>
            <a:ext cx="393900" cy="39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Poppins SemiBold"/>
              <a:ea typeface="Poppins SemiBold"/>
              <a:cs typeface="Poppins SemiBold"/>
              <a:sym typeface="Poppins SemiBold"/>
            </a:endParaRPr>
          </a:p>
        </p:txBody>
      </p:sp>
      <p:sp>
        <p:nvSpPr>
          <p:cNvPr id="1951" name="Google Shape;1951;p379"/>
          <p:cNvSpPr/>
          <p:nvPr/>
        </p:nvSpPr>
        <p:spPr>
          <a:xfrm>
            <a:off x="1016725" y="3266925"/>
            <a:ext cx="393900" cy="39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52" name="Google Shape;1952;p379"/>
          <p:cNvSpPr/>
          <p:nvPr/>
        </p:nvSpPr>
        <p:spPr>
          <a:xfrm>
            <a:off x="1016725" y="4140000"/>
            <a:ext cx="393900" cy="39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53" name="Google Shape;1953;p379"/>
          <p:cNvSpPr txBox="1"/>
          <p:nvPr/>
        </p:nvSpPr>
        <p:spPr>
          <a:xfrm>
            <a:off x="951475" y="2418450"/>
            <a:ext cx="524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Poppins SemiBold"/>
                <a:ea typeface="Poppins SemiBold"/>
                <a:cs typeface="Poppins SemiBold"/>
                <a:sym typeface="Poppins SemiBold"/>
              </a:rPr>
              <a:t>01</a:t>
            </a:r>
            <a:endParaRPr sz="1200">
              <a:solidFill>
                <a:srgbClr val="FFFFFF"/>
              </a:solidFill>
              <a:latin typeface="Poppins SemiBold"/>
              <a:ea typeface="Poppins SemiBold"/>
              <a:cs typeface="Poppins SemiBold"/>
              <a:sym typeface="Poppins SemiBold"/>
            </a:endParaRPr>
          </a:p>
        </p:txBody>
      </p:sp>
      <p:sp>
        <p:nvSpPr>
          <p:cNvPr id="1954" name="Google Shape;1954;p379"/>
          <p:cNvSpPr txBox="1"/>
          <p:nvPr/>
        </p:nvSpPr>
        <p:spPr>
          <a:xfrm>
            <a:off x="951475" y="3279225"/>
            <a:ext cx="524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Poppins SemiBold"/>
                <a:ea typeface="Poppins SemiBold"/>
                <a:cs typeface="Poppins SemiBold"/>
                <a:sym typeface="Poppins SemiBold"/>
              </a:rPr>
              <a:t>02</a:t>
            </a:r>
            <a:endParaRPr sz="1200">
              <a:solidFill>
                <a:srgbClr val="FFFFFF"/>
              </a:solidFill>
              <a:latin typeface="Poppins SemiBold"/>
              <a:ea typeface="Poppins SemiBold"/>
              <a:cs typeface="Poppins SemiBold"/>
              <a:sym typeface="Poppins SemiBold"/>
            </a:endParaRPr>
          </a:p>
        </p:txBody>
      </p:sp>
      <p:sp>
        <p:nvSpPr>
          <p:cNvPr id="1955" name="Google Shape;1955;p379"/>
          <p:cNvSpPr txBox="1"/>
          <p:nvPr/>
        </p:nvSpPr>
        <p:spPr>
          <a:xfrm>
            <a:off x="951475" y="4152300"/>
            <a:ext cx="524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Poppins SemiBold"/>
                <a:ea typeface="Poppins SemiBold"/>
                <a:cs typeface="Poppins SemiBold"/>
                <a:sym typeface="Poppins SemiBold"/>
              </a:rPr>
              <a:t>03</a:t>
            </a:r>
            <a:endParaRPr sz="1200">
              <a:solidFill>
                <a:srgbClr val="FFFFFF"/>
              </a:solidFill>
              <a:latin typeface="Poppins SemiBold"/>
              <a:ea typeface="Poppins SemiBold"/>
              <a:cs typeface="Poppins SemiBold"/>
              <a:sym typeface="Poppins SemiBold"/>
            </a:endParaRPr>
          </a:p>
        </p:txBody>
      </p:sp>
      <p:sp>
        <p:nvSpPr>
          <p:cNvPr id="1956" name="Google Shape;1956;p379"/>
          <p:cNvSpPr/>
          <p:nvPr/>
        </p:nvSpPr>
        <p:spPr>
          <a:xfrm rot="10800000">
            <a:off x="1174425" y="2982631"/>
            <a:ext cx="117600" cy="101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57" name="Google Shape;1957;p379"/>
          <p:cNvSpPr/>
          <p:nvPr/>
        </p:nvSpPr>
        <p:spPr>
          <a:xfrm rot="10800000">
            <a:off x="1174425" y="3872256"/>
            <a:ext cx="117600" cy="101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58" name="Google Shape;1958;p379"/>
          <p:cNvSpPr/>
          <p:nvPr/>
        </p:nvSpPr>
        <p:spPr>
          <a:xfrm>
            <a:off x="649750" y="3409256"/>
            <a:ext cx="117600" cy="101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959" name="Google Shape;1959;p379"/>
          <p:cNvCxnSpPr/>
          <p:nvPr/>
        </p:nvCxnSpPr>
        <p:spPr>
          <a:xfrm rot="10800000">
            <a:off x="-53375" y="1943150"/>
            <a:ext cx="9238200" cy="0"/>
          </a:xfrm>
          <a:prstGeom prst="straightConnector1">
            <a:avLst/>
          </a:prstGeom>
          <a:noFill/>
          <a:ln cap="flat" cmpd="sng" w="19050">
            <a:solidFill>
              <a:schemeClr val="accent1"/>
            </a:solidFill>
            <a:prstDash val="solid"/>
            <a:round/>
            <a:headEnd len="med" w="med" type="none"/>
            <a:tailEnd len="med" w="med" type="none"/>
          </a:ln>
        </p:spPr>
      </p:cxnSp>
      <p:cxnSp>
        <p:nvCxnSpPr>
          <p:cNvPr id="1960" name="Google Shape;1960;p379"/>
          <p:cNvCxnSpPr/>
          <p:nvPr/>
        </p:nvCxnSpPr>
        <p:spPr>
          <a:xfrm>
            <a:off x="2065925" y="2286000"/>
            <a:ext cx="0" cy="561900"/>
          </a:xfrm>
          <a:prstGeom prst="straightConnector1">
            <a:avLst/>
          </a:prstGeom>
          <a:noFill/>
          <a:ln cap="flat" cmpd="sng" w="19050">
            <a:solidFill>
              <a:schemeClr val="accent1"/>
            </a:solidFill>
            <a:prstDash val="solid"/>
            <a:round/>
            <a:headEnd len="med" w="med" type="none"/>
            <a:tailEnd len="med" w="med" type="none"/>
          </a:ln>
        </p:spPr>
      </p:cxnSp>
      <p:cxnSp>
        <p:nvCxnSpPr>
          <p:cNvPr id="1961" name="Google Shape;1961;p379"/>
          <p:cNvCxnSpPr/>
          <p:nvPr/>
        </p:nvCxnSpPr>
        <p:spPr>
          <a:xfrm>
            <a:off x="2065925" y="3190750"/>
            <a:ext cx="0" cy="561900"/>
          </a:xfrm>
          <a:prstGeom prst="straightConnector1">
            <a:avLst/>
          </a:prstGeom>
          <a:noFill/>
          <a:ln cap="flat" cmpd="sng" w="19050">
            <a:solidFill>
              <a:schemeClr val="accent1"/>
            </a:solidFill>
            <a:prstDash val="solid"/>
            <a:round/>
            <a:headEnd len="med" w="med" type="none"/>
            <a:tailEnd len="med" w="med" type="none"/>
          </a:ln>
        </p:spPr>
      </p:cxnSp>
      <p:cxnSp>
        <p:nvCxnSpPr>
          <p:cNvPr id="1962" name="Google Shape;1962;p379"/>
          <p:cNvCxnSpPr/>
          <p:nvPr/>
        </p:nvCxnSpPr>
        <p:spPr>
          <a:xfrm>
            <a:off x="2065925" y="4069224"/>
            <a:ext cx="0" cy="561900"/>
          </a:xfrm>
          <a:prstGeom prst="straightConnector1">
            <a:avLst/>
          </a:prstGeom>
          <a:noFill/>
          <a:ln cap="flat" cmpd="sng" w="19050">
            <a:solidFill>
              <a:schemeClr val="accent1"/>
            </a:solidFill>
            <a:prstDash val="solid"/>
            <a:round/>
            <a:headEnd len="med" w="med" type="none"/>
            <a:tailEnd len="med" w="med" type="none"/>
          </a:ln>
        </p:spPr>
      </p:cxnSp>
      <p:cxnSp>
        <p:nvCxnSpPr>
          <p:cNvPr id="1963" name="Google Shape;1963;p379"/>
          <p:cNvCxnSpPr/>
          <p:nvPr/>
        </p:nvCxnSpPr>
        <p:spPr>
          <a:xfrm rot="10800000">
            <a:off x="1376225" y="2592125"/>
            <a:ext cx="689700" cy="0"/>
          </a:xfrm>
          <a:prstGeom prst="straightConnector1">
            <a:avLst/>
          </a:prstGeom>
          <a:noFill/>
          <a:ln cap="flat" cmpd="sng" w="19050">
            <a:solidFill>
              <a:schemeClr val="accent1"/>
            </a:solidFill>
            <a:prstDash val="solid"/>
            <a:round/>
            <a:headEnd len="med" w="med" type="none"/>
            <a:tailEnd len="med" w="med" type="none"/>
          </a:ln>
        </p:spPr>
      </p:cxnSp>
      <p:cxnSp>
        <p:nvCxnSpPr>
          <p:cNvPr id="1964" name="Google Shape;1964;p379"/>
          <p:cNvCxnSpPr/>
          <p:nvPr/>
        </p:nvCxnSpPr>
        <p:spPr>
          <a:xfrm rot="10800000">
            <a:off x="1376225" y="3472775"/>
            <a:ext cx="689700" cy="0"/>
          </a:xfrm>
          <a:prstGeom prst="straightConnector1">
            <a:avLst/>
          </a:prstGeom>
          <a:noFill/>
          <a:ln cap="flat" cmpd="sng" w="19050">
            <a:solidFill>
              <a:schemeClr val="accent1"/>
            </a:solidFill>
            <a:prstDash val="solid"/>
            <a:round/>
            <a:headEnd len="med" w="med" type="none"/>
            <a:tailEnd len="med" w="med" type="none"/>
          </a:ln>
        </p:spPr>
      </p:cxnSp>
      <p:cxnSp>
        <p:nvCxnSpPr>
          <p:cNvPr id="1965" name="Google Shape;1965;p379"/>
          <p:cNvCxnSpPr/>
          <p:nvPr/>
        </p:nvCxnSpPr>
        <p:spPr>
          <a:xfrm rot="10800000">
            <a:off x="1376225" y="4336950"/>
            <a:ext cx="6897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cxnSp>
        <p:nvCxnSpPr>
          <p:cNvPr id="1970" name="Google Shape;1970;p380"/>
          <p:cNvCxnSpPr/>
          <p:nvPr/>
        </p:nvCxnSpPr>
        <p:spPr>
          <a:xfrm rot="10800000">
            <a:off x="-100" y="1699761"/>
            <a:ext cx="9155400" cy="0"/>
          </a:xfrm>
          <a:prstGeom prst="straightConnector1">
            <a:avLst/>
          </a:prstGeom>
          <a:noFill/>
          <a:ln cap="flat" cmpd="sng" w="19050">
            <a:solidFill>
              <a:schemeClr val="accent5"/>
            </a:solidFill>
            <a:prstDash val="dot"/>
            <a:round/>
            <a:headEnd len="med" w="med" type="none"/>
            <a:tailEnd len="sm" w="sm" type="none"/>
          </a:ln>
        </p:spPr>
      </p:cxnSp>
      <p:sp>
        <p:nvSpPr>
          <p:cNvPr id="1971" name="Google Shape;1971;p380"/>
          <p:cNvSpPr/>
          <p:nvPr/>
        </p:nvSpPr>
        <p:spPr>
          <a:xfrm>
            <a:off x="6699927" y="1253925"/>
            <a:ext cx="834300" cy="831300"/>
          </a:xfrm>
          <a:prstGeom prst="roundRect">
            <a:avLst>
              <a:gd fmla="val 11782" name="adj"/>
            </a:avLst>
          </a:prstGeom>
          <a:solidFill>
            <a:schemeClr val="accent1"/>
          </a:solidFill>
          <a:ln>
            <a:noFill/>
          </a:ln>
        </p:spPr>
        <p:txBody>
          <a:bodyPr anchorCtr="0" anchor="ctr" bIns="48550" lIns="97150" spcFirstLastPara="1" rIns="97150" wrap="square" tIns="48550">
            <a:noAutofit/>
          </a:bodyPr>
          <a:lstStyle/>
          <a:p>
            <a:pPr indent="0" lvl="0" marL="0" marR="0" rtl="0" algn="ctr">
              <a:lnSpc>
                <a:spcPct val="100000"/>
              </a:lnSpc>
              <a:spcBef>
                <a:spcPts val="0"/>
              </a:spcBef>
              <a:spcAft>
                <a:spcPts val="0"/>
              </a:spcAft>
              <a:buNone/>
            </a:pPr>
            <a:r>
              <a:t/>
            </a:r>
            <a:endParaRPr sz="1983">
              <a:solidFill>
                <a:schemeClr val="lt1"/>
              </a:solidFill>
              <a:latin typeface="Poppins SemiBold"/>
              <a:ea typeface="Poppins SemiBold"/>
              <a:cs typeface="Poppins SemiBold"/>
              <a:sym typeface="Poppins SemiBold"/>
            </a:endParaRPr>
          </a:p>
        </p:txBody>
      </p:sp>
      <p:sp>
        <p:nvSpPr>
          <p:cNvPr id="1972" name="Google Shape;1972;p380"/>
          <p:cNvSpPr/>
          <p:nvPr/>
        </p:nvSpPr>
        <p:spPr>
          <a:xfrm>
            <a:off x="652875" y="1253826"/>
            <a:ext cx="834300" cy="831300"/>
          </a:xfrm>
          <a:prstGeom prst="roundRect">
            <a:avLst>
              <a:gd fmla="val 11782" name="adj"/>
            </a:avLst>
          </a:prstGeom>
          <a:solidFill>
            <a:schemeClr val="accent1"/>
          </a:solidFill>
          <a:ln>
            <a:noFill/>
          </a:ln>
        </p:spPr>
        <p:txBody>
          <a:bodyPr anchorCtr="0" anchor="ctr" bIns="48550" lIns="97175" spcFirstLastPara="1" rIns="97175" wrap="square" tIns="48550">
            <a:noAutofit/>
          </a:bodyPr>
          <a:lstStyle/>
          <a:p>
            <a:pPr indent="0" lvl="0" marL="0" marR="0" rtl="0" algn="ctr">
              <a:lnSpc>
                <a:spcPct val="100000"/>
              </a:lnSpc>
              <a:spcBef>
                <a:spcPts val="0"/>
              </a:spcBef>
              <a:spcAft>
                <a:spcPts val="0"/>
              </a:spcAft>
              <a:buNone/>
            </a:pPr>
            <a:r>
              <a:t/>
            </a:r>
            <a:endParaRPr sz="1983">
              <a:solidFill>
                <a:schemeClr val="lt1"/>
              </a:solidFill>
              <a:latin typeface="Poppins SemiBold"/>
              <a:ea typeface="Poppins SemiBold"/>
              <a:cs typeface="Poppins SemiBold"/>
              <a:sym typeface="Poppins SemiBold"/>
            </a:endParaRPr>
          </a:p>
        </p:txBody>
      </p:sp>
      <p:sp>
        <p:nvSpPr>
          <p:cNvPr id="1973" name="Google Shape;1973;p380"/>
          <p:cNvSpPr/>
          <p:nvPr/>
        </p:nvSpPr>
        <p:spPr>
          <a:xfrm>
            <a:off x="3639189" y="1253925"/>
            <a:ext cx="834300" cy="831300"/>
          </a:xfrm>
          <a:prstGeom prst="roundRect">
            <a:avLst>
              <a:gd fmla="val 11782" name="adj"/>
            </a:avLst>
          </a:prstGeom>
          <a:solidFill>
            <a:schemeClr val="accent1"/>
          </a:solidFill>
          <a:ln>
            <a:noFill/>
          </a:ln>
        </p:spPr>
        <p:txBody>
          <a:bodyPr anchorCtr="0" anchor="ctr" bIns="48550" lIns="97150" spcFirstLastPara="1" rIns="97150" wrap="square" tIns="48550">
            <a:noAutofit/>
          </a:bodyPr>
          <a:lstStyle/>
          <a:p>
            <a:pPr indent="0" lvl="0" marL="0" marR="0" rtl="0" algn="ctr">
              <a:lnSpc>
                <a:spcPct val="100000"/>
              </a:lnSpc>
              <a:spcBef>
                <a:spcPts val="0"/>
              </a:spcBef>
              <a:spcAft>
                <a:spcPts val="0"/>
              </a:spcAft>
              <a:buNone/>
            </a:pPr>
            <a:r>
              <a:t/>
            </a:r>
            <a:endParaRPr sz="1983">
              <a:solidFill>
                <a:schemeClr val="lt1"/>
              </a:solidFill>
              <a:latin typeface="Poppins SemiBold"/>
              <a:ea typeface="Poppins SemiBold"/>
              <a:cs typeface="Poppins SemiBold"/>
              <a:sym typeface="Poppins SemiBold"/>
            </a:endParaRPr>
          </a:p>
        </p:txBody>
      </p:sp>
      <p:sp>
        <p:nvSpPr>
          <p:cNvPr id="1974" name="Google Shape;1974;p380"/>
          <p:cNvSpPr txBox="1"/>
          <p:nvPr>
            <p:ph idx="4294967295" type="title"/>
          </p:nvPr>
        </p:nvSpPr>
        <p:spPr>
          <a:xfrm>
            <a:off x="672900" y="2196424"/>
            <a:ext cx="1655700" cy="406800"/>
          </a:xfrm>
          <a:prstGeom prst="rect">
            <a:avLst/>
          </a:prstGeom>
        </p:spPr>
        <p:txBody>
          <a:bodyPr anchorCtr="0" anchor="ctr" bIns="0" lIns="0" spcFirstLastPara="1" rIns="182875" wrap="square" tIns="0">
            <a:noAutofit/>
          </a:bodyPr>
          <a:lstStyle/>
          <a:p>
            <a:pPr indent="0" lvl="0" marL="0" marR="0" rtl="0" algn="l">
              <a:lnSpc>
                <a:spcPct val="115000"/>
              </a:lnSpc>
              <a:spcBef>
                <a:spcPts val="0"/>
              </a:spcBef>
              <a:spcAft>
                <a:spcPts val="0"/>
              </a:spcAft>
              <a:buNone/>
            </a:pPr>
            <a:r>
              <a:rPr lang="en" sz="1300">
                <a:solidFill>
                  <a:schemeClr val="accent1"/>
                </a:solidFill>
              </a:rPr>
              <a:t>Output Quality</a:t>
            </a:r>
            <a:endParaRPr sz="1300">
              <a:solidFill>
                <a:schemeClr val="accent1"/>
              </a:solidFill>
            </a:endParaRPr>
          </a:p>
        </p:txBody>
      </p:sp>
      <p:sp>
        <p:nvSpPr>
          <p:cNvPr id="1975" name="Google Shape;1975;p380"/>
          <p:cNvSpPr txBox="1"/>
          <p:nvPr>
            <p:ph idx="4294967295" type="title"/>
          </p:nvPr>
        </p:nvSpPr>
        <p:spPr>
          <a:xfrm>
            <a:off x="3636425" y="2196424"/>
            <a:ext cx="1802700" cy="406800"/>
          </a:xfrm>
          <a:prstGeom prst="rect">
            <a:avLst/>
          </a:prstGeom>
        </p:spPr>
        <p:txBody>
          <a:bodyPr anchorCtr="0" anchor="ctr" bIns="0" lIns="0" spcFirstLastPara="1" rIns="182875" wrap="square" tIns="0">
            <a:noAutofit/>
          </a:bodyPr>
          <a:lstStyle/>
          <a:p>
            <a:pPr indent="0" lvl="0" marL="0" marR="0" rtl="0" algn="l">
              <a:lnSpc>
                <a:spcPct val="115000"/>
              </a:lnSpc>
              <a:spcBef>
                <a:spcPts val="0"/>
              </a:spcBef>
              <a:spcAft>
                <a:spcPts val="0"/>
              </a:spcAft>
              <a:buNone/>
            </a:pPr>
            <a:r>
              <a:rPr lang="en" sz="1300">
                <a:solidFill>
                  <a:schemeClr val="accent1"/>
                </a:solidFill>
              </a:rPr>
              <a:t>Latency Tolerance</a:t>
            </a:r>
            <a:endParaRPr sz="1300">
              <a:solidFill>
                <a:schemeClr val="accent1"/>
              </a:solidFill>
            </a:endParaRPr>
          </a:p>
        </p:txBody>
      </p:sp>
      <p:sp>
        <p:nvSpPr>
          <p:cNvPr id="1976" name="Google Shape;1976;p380"/>
          <p:cNvSpPr txBox="1"/>
          <p:nvPr>
            <p:ph idx="4294967295" type="title"/>
          </p:nvPr>
        </p:nvSpPr>
        <p:spPr>
          <a:xfrm>
            <a:off x="6680325" y="2196425"/>
            <a:ext cx="1492800" cy="406800"/>
          </a:xfrm>
          <a:prstGeom prst="rect">
            <a:avLst/>
          </a:prstGeom>
        </p:spPr>
        <p:txBody>
          <a:bodyPr anchorCtr="0" anchor="ctr" bIns="0" lIns="0" spcFirstLastPara="1" rIns="182875" wrap="square" tIns="0">
            <a:noAutofit/>
          </a:bodyPr>
          <a:lstStyle/>
          <a:p>
            <a:pPr indent="0" lvl="0" marL="0" marR="0" rtl="0" algn="l">
              <a:lnSpc>
                <a:spcPct val="115000"/>
              </a:lnSpc>
              <a:spcBef>
                <a:spcPts val="0"/>
              </a:spcBef>
              <a:spcAft>
                <a:spcPts val="0"/>
              </a:spcAft>
              <a:buNone/>
            </a:pPr>
            <a:r>
              <a:rPr lang="en" sz="1300">
                <a:solidFill>
                  <a:schemeClr val="accent1"/>
                </a:solidFill>
              </a:rPr>
              <a:t>Value Capture</a:t>
            </a:r>
            <a:endParaRPr sz="1300">
              <a:solidFill>
                <a:schemeClr val="accent1"/>
              </a:solidFill>
            </a:endParaRPr>
          </a:p>
        </p:txBody>
      </p:sp>
      <p:sp>
        <p:nvSpPr>
          <p:cNvPr id="1977" name="Google Shape;1977;p380"/>
          <p:cNvSpPr/>
          <p:nvPr/>
        </p:nvSpPr>
        <p:spPr>
          <a:xfrm>
            <a:off x="0" y="4698950"/>
            <a:ext cx="9144000" cy="445200"/>
          </a:xfrm>
          <a:prstGeom prst="roundRect">
            <a:avLst>
              <a:gd fmla="val 422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80"/>
          <p:cNvSpPr txBox="1"/>
          <p:nvPr/>
        </p:nvSpPr>
        <p:spPr>
          <a:xfrm>
            <a:off x="979450" y="4572450"/>
            <a:ext cx="7489800" cy="6948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FFFFFF"/>
                </a:solidFill>
                <a:latin typeface="Poppins SemiBold"/>
                <a:ea typeface="Poppins SemiBold"/>
                <a:cs typeface="Poppins SemiBold"/>
                <a:sym typeface="Poppins SemiBold"/>
              </a:rPr>
              <a:t>Functional prototypes validate utility. Use your live link to capture behavioral signals static mocks cannot generate.</a:t>
            </a:r>
            <a:endParaRPr sz="1000">
              <a:solidFill>
                <a:srgbClr val="FFFFFF"/>
              </a:solidFill>
              <a:latin typeface="Poppins SemiBold"/>
              <a:ea typeface="Poppins SemiBold"/>
              <a:cs typeface="Poppins SemiBold"/>
              <a:sym typeface="Poppins SemiBold"/>
            </a:endParaRPr>
          </a:p>
        </p:txBody>
      </p:sp>
      <p:pic>
        <p:nvPicPr>
          <p:cNvPr id="1979" name="Google Shape;1979;p380"/>
          <p:cNvPicPr preferRelativeResize="0"/>
          <p:nvPr/>
        </p:nvPicPr>
        <p:blipFill>
          <a:blip r:embed="rId3">
            <a:alphaModFix/>
          </a:blip>
          <a:stretch>
            <a:fillRect/>
          </a:stretch>
        </p:blipFill>
        <p:spPr>
          <a:xfrm>
            <a:off x="674750" y="4819946"/>
            <a:ext cx="253093" cy="228600"/>
          </a:xfrm>
          <a:prstGeom prst="rect">
            <a:avLst/>
          </a:prstGeom>
          <a:noFill/>
          <a:ln>
            <a:noFill/>
          </a:ln>
        </p:spPr>
      </p:pic>
      <p:sp>
        <p:nvSpPr>
          <p:cNvPr id="1980" name="Google Shape;1980;p380"/>
          <p:cNvSpPr txBox="1"/>
          <p:nvPr/>
        </p:nvSpPr>
        <p:spPr>
          <a:xfrm>
            <a:off x="672900" y="2703475"/>
            <a:ext cx="1883400" cy="775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000"/>
              </a:spcAft>
              <a:buNone/>
            </a:pPr>
            <a:r>
              <a:rPr lang="en" sz="900">
                <a:solidFill>
                  <a:srgbClr val="434343"/>
                </a:solidFill>
                <a:latin typeface="Lato"/>
                <a:ea typeface="Lato"/>
                <a:cs typeface="Lato"/>
                <a:sym typeface="Lato"/>
              </a:rPr>
              <a:t>Because your prototype generates real results, observing how often users manually edit or "regenerate" the output proves exactly where the logic failed to meet their intent.</a:t>
            </a:r>
            <a:endParaRPr sz="900">
              <a:solidFill>
                <a:srgbClr val="434343"/>
              </a:solidFill>
              <a:latin typeface="Lato"/>
              <a:ea typeface="Lato"/>
              <a:cs typeface="Lato"/>
              <a:sym typeface="Lato"/>
            </a:endParaRPr>
          </a:p>
        </p:txBody>
      </p:sp>
      <p:sp>
        <p:nvSpPr>
          <p:cNvPr id="1981" name="Google Shape;1981;p380"/>
          <p:cNvSpPr txBox="1"/>
          <p:nvPr/>
        </p:nvSpPr>
        <p:spPr>
          <a:xfrm>
            <a:off x="3632525" y="2703475"/>
            <a:ext cx="1799700" cy="775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000"/>
              </a:spcAft>
              <a:buNone/>
            </a:pPr>
            <a:r>
              <a:rPr lang="en" sz="900">
                <a:solidFill>
                  <a:srgbClr val="434343"/>
                </a:solidFill>
                <a:latin typeface="Lato"/>
                <a:ea typeface="Lato"/>
                <a:cs typeface="Lato"/>
                <a:sym typeface="Lato"/>
              </a:rPr>
              <a:t>Because your prototype has real processing delays, measuring abandonment while it "thinks" reveals the maximum wait time users will tolerate before bouncing.</a:t>
            </a:r>
            <a:endParaRPr sz="900">
              <a:solidFill>
                <a:srgbClr val="434343"/>
              </a:solidFill>
              <a:latin typeface="Lato"/>
              <a:ea typeface="Lato"/>
              <a:cs typeface="Lato"/>
              <a:sym typeface="Lato"/>
            </a:endParaRPr>
          </a:p>
        </p:txBody>
      </p:sp>
      <p:sp>
        <p:nvSpPr>
          <p:cNvPr id="1982" name="Google Shape;1982;p380"/>
          <p:cNvSpPr txBox="1"/>
          <p:nvPr/>
        </p:nvSpPr>
        <p:spPr>
          <a:xfrm>
            <a:off x="6680326" y="2703475"/>
            <a:ext cx="1883400" cy="935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000"/>
              </a:spcAft>
              <a:buNone/>
            </a:pPr>
            <a:r>
              <a:rPr lang="en" sz="900">
                <a:solidFill>
                  <a:srgbClr val="434343"/>
                </a:solidFill>
                <a:latin typeface="Lato"/>
                <a:ea typeface="Lato"/>
                <a:cs typeface="Lato"/>
                <a:sym typeface="Lato"/>
              </a:rPr>
              <a:t>Because your prototype produces usable content, observing "theft behaviors"—like screenshots or copy-pastes—provides irrefutable proof that the result is valuable enough to keep.</a:t>
            </a:r>
            <a:endParaRPr sz="900">
              <a:solidFill>
                <a:srgbClr val="434343"/>
              </a:solidFill>
              <a:latin typeface="Lato"/>
              <a:ea typeface="Lato"/>
              <a:cs typeface="Lato"/>
              <a:sym typeface="Lato"/>
            </a:endParaRPr>
          </a:p>
        </p:txBody>
      </p:sp>
      <p:sp>
        <p:nvSpPr>
          <p:cNvPr id="1983" name="Google Shape;1983;p380"/>
          <p:cNvSpPr txBox="1"/>
          <p:nvPr/>
        </p:nvSpPr>
        <p:spPr>
          <a:xfrm>
            <a:off x="457200" y="355250"/>
            <a:ext cx="7489800" cy="4926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200">
                <a:solidFill>
                  <a:srgbClr val="07182C"/>
                </a:solidFill>
                <a:latin typeface="Poppins Medium"/>
                <a:ea typeface="Poppins Medium"/>
                <a:cs typeface="Poppins Medium"/>
                <a:sym typeface="Poppins Medium"/>
              </a:rPr>
              <a:t>Validating Logic vs. Layout</a:t>
            </a:r>
            <a:endParaRPr sz="3200">
              <a:solidFill>
                <a:srgbClr val="07182C"/>
              </a:solidFill>
              <a:latin typeface="Poppins Medium"/>
              <a:ea typeface="Poppins Medium"/>
              <a:cs typeface="Poppins Medium"/>
              <a:sym typeface="Poppins Medium"/>
            </a:endParaRPr>
          </a:p>
        </p:txBody>
      </p:sp>
      <p:sp>
        <p:nvSpPr>
          <p:cNvPr id="1984" name="Google Shape;1984;p380"/>
          <p:cNvSpPr txBox="1"/>
          <p:nvPr/>
        </p:nvSpPr>
        <p:spPr>
          <a:xfrm>
            <a:off x="101600" y="4156850"/>
            <a:ext cx="2274300" cy="1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Lato"/>
              <a:ea typeface="Lato"/>
              <a:cs typeface="Lato"/>
              <a:sym typeface="Lato"/>
            </a:endParaRPr>
          </a:p>
        </p:txBody>
      </p:sp>
      <p:sp>
        <p:nvSpPr>
          <p:cNvPr id="1985" name="Google Shape;1985;p380"/>
          <p:cNvSpPr/>
          <p:nvPr/>
        </p:nvSpPr>
        <p:spPr>
          <a:xfrm>
            <a:off x="807000" y="1415750"/>
            <a:ext cx="492300" cy="4923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986" name="Google Shape;1986;p380" title="Symbol (1).png"/>
          <p:cNvPicPr preferRelativeResize="0"/>
          <p:nvPr/>
        </p:nvPicPr>
        <p:blipFill>
          <a:blip r:embed="rId4">
            <a:alphaModFix/>
          </a:blip>
          <a:stretch>
            <a:fillRect/>
          </a:stretch>
        </p:blipFill>
        <p:spPr>
          <a:xfrm>
            <a:off x="774675" y="1371125"/>
            <a:ext cx="604626" cy="604626"/>
          </a:xfrm>
          <a:prstGeom prst="rect">
            <a:avLst/>
          </a:prstGeom>
          <a:noFill/>
          <a:ln>
            <a:noFill/>
          </a:ln>
        </p:spPr>
      </p:pic>
      <p:sp>
        <p:nvSpPr>
          <p:cNvPr id="1987" name="Google Shape;1987;p380"/>
          <p:cNvSpPr txBox="1"/>
          <p:nvPr/>
        </p:nvSpPr>
        <p:spPr>
          <a:xfrm>
            <a:off x="580275" y="3839444"/>
            <a:ext cx="16950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dk2"/>
                </a:solidFill>
                <a:latin typeface="Lato"/>
                <a:ea typeface="Lato"/>
                <a:cs typeface="Lato"/>
                <a:sym typeface="Lato"/>
              </a:rPr>
              <a:t>E.g.,  Spotify treats a song skip within the first 30 seconds as a specific "failure signal" to retrain their recommendation model.</a:t>
            </a:r>
            <a:endParaRPr i="1" sz="900">
              <a:solidFill>
                <a:schemeClr val="dk2"/>
              </a:solidFill>
              <a:latin typeface="Lato"/>
              <a:ea typeface="Lato"/>
              <a:cs typeface="Lato"/>
              <a:sym typeface="Lato"/>
            </a:endParaRPr>
          </a:p>
        </p:txBody>
      </p:sp>
      <p:pic>
        <p:nvPicPr>
          <p:cNvPr id="1988" name="Google Shape;1988;p380" title="Symbol (3).png"/>
          <p:cNvPicPr preferRelativeResize="0"/>
          <p:nvPr/>
        </p:nvPicPr>
        <p:blipFill rotWithShape="1">
          <a:blip r:embed="rId5">
            <a:alphaModFix/>
          </a:blip>
          <a:srcRect b="1047" l="0" r="0" t="1037"/>
          <a:stretch/>
        </p:blipFill>
        <p:spPr>
          <a:xfrm>
            <a:off x="3754025" y="1371125"/>
            <a:ext cx="604626" cy="604627"/>
          </a:xfrm>
          <a:prstGeom prst="rect">
            <a:avLst/>
          </a:prstGeom>
          <a:noFill/>
          <a:ln>
            <a:noFill/>
          </a:ln>
        </p:spPr>
      </p:pic>
      <p:sp>
        <p:nvSpPr>
          <p:cNvPr id="1989" name="Google Shape;1989;p380"/>
          <p:cNvSpPr txBox="1"/>
          <p:nvPr/>
        </p:nvSpPr>
        <p:spPr>
          <a:xfrm>
            <a:off x="3548750" y="3839448"/>
            <a:ext cx="18729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dk2"/>
                </a:solidFill>
                <a:latin typeface="Lato"/>
                <a:ea typeface="Lato"/>
                <a:cs typeface="Lato"/>
                <a:sym typeface="Lato"/>
              </a:rPr>
              <a:t>E.g.,  </a:t>
            </a:r>
            <a:r>
              <a:rPr i="1" lang="en" sz="900">
                <a:solidFill>
                  <a:schemeClr val="dk2"/>
                </a:solidFill>
                <a:latin typeface="Lato"/>
                <a:ea typeface="Lato"/>
                <a:cs typeface="Lato"/>
                <a:sym typeface="Lato"/>
              </a:rPr>
              <a:t>Google found that just 400ms of added latency caused a 0.44% drop in daily search volume.</a:t>
            </a:r>
            <a:endParaRPr i="1" sz="900">
              <a:solidFill>
                <a:schemeClr val="dk2"/>
              </a:solidFill>
              <a:latin typeface="Lato"/>
              <a:ea typeface="Lato"/>
              <a:cs typeface="Lato"/>
              <a:sym typeface="Lato"/>
            </a:endParaRPr>
          </a:p>
        </p:txBody>
      </p:sp>
      <p:pic>
        <p:nvPicPr>
          <p:cNvPr id="1990" name="Google Shape;1990;p380" title="Symbol Alternative.png"/>
          <p:cNvPicPr preferRelativeResize="0"/>
          <p:nvPr/>
        </p:nvPicPr>
        <p:blipFill rotWithShape="1">
          <a:blip r:embed="rId6">
            <a:alphaModFix/>
          </a:blip>
          <a:srcRect b="0" l="0" r="0" t="0"/>
          <a:stretch/>
        </p:blipFill>
        <p:spPr>
          <a:xfrm>
            <a:off x="6814763" y="1371125"/>
            <a:ext cx="604626" cy="604626"/>
          </a:xfrm>
          <a:prstGeom prst="rect">
            <a:avLst/>
          </a:prstGeom>
          <a:noFill/>
          <a:ln>
            <a:noFill/>
          </a:ln>
        </p:spPr>
      </p:pic>
      <p:sp>
        <p:nvSpPr>
          <p:cNvPr id="1991" name="Google Shape;1991;p380"/>
          <p:cNvSpPr txBox="1"/>
          <p:nvPr/>
        </p:nvSpPr>
        <p:spPr>
          <a:xfrm>
            <a:off x="6606673" y="3839444"/>
            <a:ext cx="16950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dk2"/>
                </a:solidFill>
                <a:latin typeface="Lato"/>
                <a:ea typeface="Lato"/>
                <a:cs typeface="Lato"/>
                <a:sym typeface="Lato"/>
              </a:rPr>
              <a:t>E.g., </a:t>
            </a:r>
            <a:r>
              <a:rPr i="1" lang="en" sz="900">
                <a:solidFill>
                  <a:schemeClr val="dk2"/>
                </a:solidFill>
                <a:latin typeface="Lato"/>
                <a:ea typeface="Lato"/>
                <a:cs typeface="Lato"/>
                <a:sym typeface="Lato"/>
              </a:rPr>
              <a:t>Instagram weights "Saves" over "Likes" because they indicate content is valuable enough to reference later.</a:t>
            </a:r>
            <a:endParaRPr i="1" sz="900">
              <a:solidFill>
                <a:schemeClr val="dk2"/>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5" name="Shape 1995"/>
        <p:cNvGrpSpPr/>
        <p:nvPr/>
      </p:nvGrpSpPr>
      <p:grpSpPr>
        <a:xfrm>
          <a:off x="0" y="0"/>
          <a:ext cx="0" cy="0"/>
          <a:chOff x="0" y="0"/>
          <a:chExt cx="0" cy="0"/>
        </a:xfrm>
      </p:grpSpPr>
      <p:pic>
        <p:nvPicPr>
          <p:cNvPr id="1996" name="Google Shape;1996;p381" title="BG Light Blue.png"/>
          <p:cNvPicPr preferRelativeResize="0"/>
          <p:nvPr/>
        </p:nvPicPr>
        <p:blipFill>
          <a:blip r:embed="rId3">
            <a:alphaModFix/>
          </a:blip>
          <a:stretch>
            <a:fillRect/>
          </a:stretch>
        </p:blipFill>
        <p:spPr>
          <a:xfrm>
            <a:off x="64450" y="0"/>
            <a:ext cx="9144000" cy="5143500"/>
          </a:xfrm>
          <a:prstGeom prst="rect">
            <a:avLst/>
          </a:prstGeom>
          <a:noFill/>
          <a:ln>
            <a:noFill/>
          </a:ln>
        </p:spPr>
      </p:pic>
      <p:sp>
        <p:nvSpPr>
          <p:cNvPr id="1997" name="Google Shape;1997;p381"/>
          <p:cNvSpPr txBox="1"/>
          <p:nvPr/>
        </p:nvSpPr>
        <p:spPr>
          <a:xfrm>
            <a:off x="1206105" y="1038366"/>
            <a:ext cx="2440500" cy="1259400"/>
          </a:xfrm>
          <a:prstGeom prst="rect">
            <a:avLst/>
          </a:prstGeom>
          <a:noFill/>
          <a:ln>
            <a:noFill/>
          </a:ln>
        </p:spPr>
        <p:txBody>
          <a:bodyPr anchorCtr="0" anchor="t" bIns="112350" lIns="112350" spcFirstLastPara="1" rIns="112350" wrap="square" tIns="112350">
            <a:spAutoFit/>
          </a:bodyPr>
          <a:lstStyle/>
          <a:p>
            <a:pPr indent="0" lvl="0" marL="0" rtl="0" algn="ctr">
              <a:lnSpc>
                <a:spcPct val="100000"/>
              </a:lnSpc>
              <a:spcBef>
                <a:spcPts val="1229"/>
              </a:spcBef>
              <a:spcAft>
                <a:spcPts val="0"/>
              </a:spcAft>
              <a:buNone/>
            </a:pPr>
            <a:r>
              <a:rPr lang="en" sz="1206">
                <a:solidFill>
                  <a:srgbClr val="3B83F6"/>
                </a:solidFill>
                <a:latin typeface="Poppins SemiBold"/>
                <a:ea typeface="Poppins SemiBold"/>
                <a:cs typeface="Poppins SemiBold"/>
                <a:sym typeface="Poppins SemiBold"/>
              </a:rPr>
              <a:t>Guided Shadowing</a:t>
            </a:r>
            <a:endParaRPr sz="1206">
              <a:solidFill>
                <a:srgbClr val="3B83F6"/>
              </a:solidFill>
              <a:latin typeface="Poppins SemiBold"/>
              <a:ea typeface="Poppins SemiBold"/>
              <a:cs typeface="Poppins SemiBold"/>
              <a:sym typeface="Poppins SemiBold"/>
            </a:endParaRPr>
          </a:p>
          <a:p>
            <a:pPr indent="0" lvl="0" marL="0" rtl="0" algn="ctr">
              <a:lnSpc>
                <a:spcPct val="115000"/>
              </a:lnSpc>
              <a:spcBef>
                <a:spcPts val="1229"/>
              </a:spcBef>
              <a:spcAft>
                <a:spcPts val="0"/>
              </a:spcAft>
              <a:buNone/>
            </a:pPr>
            <a:r>
              <a:rPr lang="en" sz="1006">
                <a:latin typeface="Lato"/>
                <a:ea typeface="Lato"/>
                <a:cs typeface="Lato"/>
                <a:sym typeface="Lato"/>
              </a:rPr>
              <a:t>Observe users </a:t>
            </a:r>
            <a:r>
              <a:rPr b="1" lang="en" sz="1006">
                <a:latin typeface="Lato"/>
                <a:ea typeface="Lato"/>
                <a:cs typeface="Lato"/>
                <a:sym typeface="Lato"/>
              </a:rPr>
              <a:t>navigating live data to spot silent friction</a:t>
            </a:r>
            <a:r>
              <a:rPr lang="en" sz="1006">
                <a:latin typeface="Lato"/>
                <a:ea typeface="Lato"/>
                <a:cs typeface="Lato"/>
                <a:sym typeface="Lato"/>
              </a:rPr>
              <a:t>—like hesitation or backtracking—that standard interviews miss.</a:t>
            </a:r>
            <a:endParaRPr sz="1006">
              <a:latin typeface="Lato"/>
              <a:ea typeface="Lato"/>
              <a:cs typeface="Lato"/>
              <a:sym typeface="Lato"/>
            </a:endParaRPr>
          </a:p>
        </p:txBody>
      </p:sp>
      <p:sp>
        <p:nvSpPr>
          <p:cNvPr id="1998" name="Google Shape;1998;p381"/>
          <p:cNvSpPr txBox="1"/>
          <p:nvPr/>
        </p:nvSpPr>
        <p:spPr>
          <a:xfrm>
            <a:off x="3376457" y="3741095"/>
            <a:ext cx="2499000" cy="1065900"/>
          </a:xfrm>
          <a:prstGeom prst="rect">
            <a:avLst/>
          </a:prstGeom>
          <a:noFill/>
          <a:ln>
            <a:noFill/>
          </a:ln>
        </p:spPr>
        <p:txBody>
          <a:bodyPr anchorCtr="0" anchor="t" bIns="112350" lIns="112350" spcFirstLastPara="1" rIns="112350" wrap="square" tIns="112350">
            <a:spAutoFit/>
          </a:bodyPr>
          <a:lstStyle/>
          <a:p>
            <a:pPr indent="0" lvl="0" marL="0" rtl="0" algn="ctr">
              <a:lnSpc>
                <a:spcPct val="100000"/>
              </a:lnSpc>
              <a:spcBef>
                <a:spcPts val="1229"/>
              </a:spcBef>
              <a:spcAft>
                <a:spcPts val="0"/>
              </a:spcAft>
              <a:buNone/>
            </a:pPr>
            <a:r>
              <a:rPr lang="en" sz="1106">
                <a:solidFill>
                  <a:srgbClr val="1241B1"/>
                </a:solidFill>
                <a:latin typeface="Poppins SemiBold"/>
                <a:ea typeface="Poppins SemiBold"/>
                <a:cs typeface="Poppins SemiBold"/>
                <a:sym typeface="Poppins SemiBold"/>
              </a:rPr>
              <a:t>Contextual Interception</a:t>
            </a:r>
            <a:endParaRPr sz="1106">
              <a:solidFill>
                <a:srgbClr val="1241B1"/>
              </a:solidFill>
              <a:latin typeface="Poppins SemiBold"/>
              <a:ea typeface="Poppins SemiBold"/>
              <a:cs typeface="Poppins SemiBold"/>
              <a:sym typeface="Poppins SemiBold"/>
            </a:endParaRPr>
          </a:p>
          <a:p>
            <a:pPr indent="0" lvl="0" marL="0" rtl="0" algn="ctr">
              <a:lnSpc>
                <a:spcPct val="115000"/>
              </a:lnSpc>
              <a:spcBef>
                <a:spcPts val="1229"/>
              </a:spcBef>
              <a:spcAft>
                <a:spcPts val="0"/>
              </a:spcAft>
              <a:buNone/>
            </a:pPr>
            <a:r>
              <a:rPr lang="en" sz="1006">
                <a:latin typeface="Lato"/>
                <a:ea typeface="Lato"/>
                <a:cs typeface="Lato"/>
                <a:sym typeface="Lato"/>
              </a:rPr>
              <a:t>Embed </a:t>
            </a:r>
            <a:r>
              <a:rPr b="1" lang="en" sz="1006">
                <a:latin typeface="Lato"/>
                <a:ea typeface="Lato"/>
                <a:cs typeface="Lato"/>
                <a:sym typeface="Lato"/>
              </a:rPr>
              <a:t>feedback triggers next to specific outputs</a:t>
            </a:r>
            <a:r>
              <a:rPr lang="en" sz="1006">
                <a:latin typeface="Lato"/>
                <a:ea typeface="Lato"/>
                <a:cs typeface="Lato"/>
                <a:sym typeface="Lato"/>
              </a:rPr>
              <a:t> to capture logic failures the exact moment they occur.</a:t>
            </a:r>
            <a:endParaRPr sz="1006"/>
          </a:p>
        </p:txBody>
      </p:sp>
      <p:sp>
        <p:nvSpPr>
          <p:cNvPr id="1999" name="Google Shape;1999;p381"/>
          <p:cNvSpPr txBox="1"/>
          <p:nvPr/>
        </p:nvSpPr>
        <p:spPr>
          <a:xfrm>
            <a:off x="5598493" y="1038366"/>
            <a:ext cx="2311800" cy="1595100"/>
          </a:xfrm>
          <a:prstGeom prst="rect">
            <a:avLst/>
          </a:prstGeom>
          <a:noFill/>
          <a:ln>
            <a:noFill/>
          </a:ln>
        </p:spPr>
        <p:txBody>
          <a:bodyPr anchorCtr="0" anchor="t" bIns="112350" lIns="112350" spcFirstLastPara="1" rIns="112350" wrap="square" tIns="112350">
            <a:spAutoFit/>
          </a:bodyPr>
          <a:lstStyle/>
          <a:p>
            <a:pPr indent="0" lvl="0" marL="0" rtl="0" algn="ctr">
              <a:lnSpc>
                <a:spcPct val="100000"/>
              </a:lnSpc>
              <a:spcBef>
                <a:spcPts val="1229"/>
              </a:spcBef>
              <a:spcAft>
                <a:spcPts val="0"/>
              </a:spcAft>
              <a:buNone/>
            </a:pPr>
            <a:r>
              <a:rPr lang="en" sz="1106">
                <a:solidFill>
                  <a:schemeClr val="accent2"/>
                </a:solidFill>
                <a:latin typeface="Poppins SemiBold"/>
                <a:ea typeface="Poppins SemiBold"/>
                <a:cs typeface="Poppins SemiBold"/>
                <a:sym typeface="Poppins SemiBold"/>
              </a:rPr>
              <a:t>Session Replays</a:t>
            </a:r>
            <a:endParaRPr sz="1106">
              <a:solidFill>
                <a:schemeClr val="accent2"/>
              </a:solidFill>
              <a:latin typeface="Poppins SemiBold"/>
              <a:ea typeface="Poppins SemiBold"/>
              <a:cs typeface="Poppins SemiBold"/>
              <a:sym typeface="Poppins SemiBold"/>
            </a:endParaRPr>
          </a:p>
          <a:p>
            <a:pPr indent="0" lvl="0" marL="0" rtl="0" algn="ctr">
              <a:lnSpc>
                <a:spcPct val="115000"/>
              </a:lnSpc>
              <a:spcBef>
                <a:spcPts val="1229"/>
              </a:spcBef>
              <a:spcAft>
                <a:spcPts val="0"/>
              </a:spcAft>
              <a:buNone/>
            </a:pPr>
            <a:r>
              <a:rPr lang="en" sz="1006">
                <a:latin typeface="Lato"/>
                <a:ea typeface="Lato"/>
                <a:cs typeface="Lato"/>
                <a:sym typeface="Lato"/>
              </a:rPr>
              <a:t>Review </a:t>
            </a:r>
            <a:r>
              <a:rPr b="1" lang="en" sz="1006">
                <a:latin typeface="Lato"/>
                <a:ea typeface="Lato"/>
                <a:cs typeface="Lato"/>
                <a:sym typeface="Lato"/>
              </a:rPr>
              <a:t>screen recordings to objectively measure patience </a:t>
            </a:r>
            <a:r>
              <a:rPr lang="en" sz="1006">
                <a:latin typeface="Lato"/>
                <a:ea typeface="Lato"/>
                <a:cs typeface="Lato"/>
                <a:sym typeface="Lato"/>
              </a:rPr>
              <a:t>thresholds and friction during loading states or complex flows.</a:t>
            </a:r>
            <a:endParaRPr sz="1006">
              <a:solidFill>
                <a:srgbClr val="3C4856"/>
              </a:solidFill>
              <a:latin typeface="Lato"/>
              <a:ea typeface="Lato"/>
              <a:cs typeface="Lato"/>
              <a:sym typeface="Lato"/>
            </a:endParaRPr>
          </a:p>
          <a:p>
            <a:pPr indent="0" lvl="0" marL="0" rtl="0" algn="ctr">
              <a:lnSpc>
                <a:spcPct val="150000"/>
              </a:lnSpc>
              <a:spcBef>
                <a:spcPts val="1229"/>
              </a:spcBef>
              <a:spcAft>
                <a:spcPts val="1229"/>
              </a:spcAft>
              <a:buNone/>
            </a:pPr>
            <a:r>
              <a:t/>
            </a:r>
            <a:endParaRPr sz="1106">
              <a:solidFill>
                <a:schemeClr val="lt2"/>
              </a:solidFill>
              <a:latin typeface="Poppins SemiBold"/>
              <a:ea typeface="Poppins SemiBold"/>
              <a:cs typeface="Poppins SemiBold"/>
              <a:sym typeface="Poppins SemiBold"/>
            </a:endParaRPr>
          </a:p>
        </p:txBody>
      </p:sp>
      <p:sp>
        <p:nvSpPr>
          <p:cNvPr id="2000" name="Google Shape;2000;p381"/>
          <p:cNvSpPr txBox="1"/>
          <p:nvPr/>
        </p:nvSpPr>
        <p:spPr>
          <a:xfrm>
            <a:off x="457200" y="451570"/>
            <a:ext cx="8229600" cy="3939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lang="en" sz="3200">
                <a:solidFill>
                  <a:srgbClr val="07182C"/>
                </a:solidFill>
                <a:latin typeface="Poppins Medium"/>
                <a:ea typeface="Poppins Medium"/>
                <a:cs typeface="Poppins Medium"/>
                <a:sym typeface="Poppins Medium"/>
              </a:rPr>
              <a:t>High-Fidelity Feedback Methods</a:t>
            </a:r>
            <a:endParaRPr sz="3200">
              <a:solidFill>
                <a:srgbClr val="07182C"/>
              </a:solidFill>
              <a:latin typeface="Poppins Medium"/>
              <a:ea typeface="Poppins Medium"/>
              <a:cs typeface="Poppins Medium"/>
              <a:sym typeface="Poppins Medium"/>
            </a:endParaRPr>
          </a:p>
        </p:txBody>
      </p:sp>
      <p:sp>
        <p:nvSpPr>
          <p:cNvPr id="2001" name="Google Shape;2001;p381"/>
          <p:cNvSpPr/>
          <p:nvPr/>
        </p:nvSpPr>
        <p:spPr>
          <a:xfrm rot="10800000">
            <a:off x="1311153" y="1708116"/>
            <a:ext cx="2440500" cy="2440500"/>
          </a:xfrm>
          <a:prstGeom prst="blockArc">
            <a:avLst>
              <a:gd fmla="val 10800000" name="adj1"/>
              <a:gd fmla="val 21468805" name="adj2"/>
              <a:gd fmla="val 12648" name="adj3"/>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02" name="Google Shape;2002;p381"/>
          <p:cNvSpPr/>
          <p:nvPr/>
        </p:nvSpPr>
        <p:spPr>
          <a:xfrm rot="10800000">
            <a:off x="5578558" y="1708116"/>
            <a:ext cx="2440500" cy="2440500"/>
          </a:xfrm>
          <a:prstGeom prst="blockArc">
            <a:avLst>
              <a:gd fmla="val 10800000" name="adj1"/>
              <a:gd fmla="val 21519069" name="adj2"/>
              <a:gd fmla="val 12272" name="adj3"/>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03" name="Google Shape;2003;p381"/>
          <p:cNvSpPr/>
          <p:nvPr/>
        </p:nvSpPr>
        <p:spPr>
          <a:xfrm>
            <a:off x="3440494" y="1708116"/>
            <a:ext cx="2440500" cy="2440500"/>
          </a:xfrm>
          <a:prstGeom prst="blockArc">
            <a:avLst>
              <a:gd fmla="val 10800000" name="adj1"/>
              <a:gd fmla="val 114347" name="adj2"/>
              <a:gd fmla="val 12483"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04" name="Google Shape;2004;p381"/>
          <p:cNvSpPr/>
          <p:nvPr/>
        </p:nvSpPr>
        <p:spPr>
          <a:xfrm>
            <a:off x="2168854" y="2966791"/>
            <a:ext cx="725100" cy="725100"/>
          </a:xfrm>
          <a:prstGeom prst="ellipse">
            <a:avLst/>
          </a:prstGeom>
          <a:solidFill>
            <a:srgbClr val="3B83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05" name="Google Shape;2005;p381"/>
          <p:cNvSpPr/>
          <p:nvPr/>
        </p:nvSpPr>
        <p:spPr>
          <a:xfrm>
            <a:off x="4260844" y="2165841"/>
            <a:ext cx="725100" cy="725100"/>
          </a:xfrm>
          <a:prstGeom prst="ellipse">
            <a:avLst/>
          </a:prstGeom>
          <a:solidFill>
            <a:srgbClr val="1241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06" name="Google Shape;2006;p381"/>
          <p:cNvSpPr/>
          <p:nvPr/>
        </p:nvSpPr>
        <p:spPr>
          <a:xfrm>
            <a:off x="6436404" y="2966791"/>
            <a:ext cx="725100" cy="725100"/>
          </a:xfrm>
          <a:prstGeom prst="ellipse">
            <a:avLst/>
          </a:prstGeom>
          <a:solidFill>
            <a:srgbClr val="1A2B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007" name="Google Shape;2007;p381"/>
          <p:cNvCxnSpPr/>
          <p:nvPr/>
        </p:nvCxnSpPr>
        <p:spPr>
          <a:xfrm>
            <a:off x="1798825" y="2297776"/>
            <a:ext cx="1367100" cy="0"/>
          </a:xfrm>
          <a:prstGeom prst="straightConnector1">
            <a:avLst/>
          </a:prstGeom>
          <a:noFill/>
          <a:ln cap="flat" cmpd="sng" w="19050">
            <a:solidFill>
              <a:schemeClr val="accent3"/>
            </a:solidFill>
            <a:prstDash val="solid"/>
            <a:round/>
            <a:headEnd len="med" w="med" type="none"/>
            <a:tailEnd len="med" w="med" type="none"/>
          </a:ln>
        </p:spPr>
      </p:cxnSp>
      <p:sp>
        <p:nvSpPr>
          <p:cNvPr id="2008" name="Google Shape;2008;p381"/>
          <p:cNvSpPr/>
          <p:nvPr/>
        </p:nvSpPr>
        <p:spPr>
          <a:xfrm>
            <a:off x="1365922" y="1119500"/>
            <a:ext cx="2232900" cy="264300"/>
          </a:xfrm>
          <a:prstGeom prst="roundRect">
            <a:avLst>
              <a:gd fmla="val 50000" name="adj"/>
            </a:avLst>
          </a:prstGeom>
          <a:noFill/>
          <a:ln cap="flat" cmpd="sng" w="9525">
            <a:solidFill>
              <a:srgbClr val="3B84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cxnSp>
        <p:nvCxnSpPr>
          <p:cNvPr id="2009" name="Google Shape;2009;p381"/>
          <p:cNvCxnSpPr/>
          <p:nvPr/>
        </p:nvCxnSpPr>
        <p:spPr>
          <a:xfrm>
            <a:off x="2524844" y="2301966"/>
            <a:ext cx="0" cy="659400"/>
          </a:xfrm>
          <a:prstGeom prst="straightConnector1">
            <a:avLst/>
          </a:prstGeom>
          <a:noFill/>
          <a:ln cap="flat" cmpd="sng" w="19050">
            <a:solidFill>
              <a:schemeClr val="accent3"/>
            </a:solidFill>
            <a:prstDash val="solid"/>
            <a:round/>
            <a:headEnd len="med" w="med" type="none"/>
            <a:tailEnd len="med" w="med" type="none"/>
          </a:ln>
        </p:spPr>
      </p:cxnSp>
      <p:cxnSp>
        <p:nvCxnSpPr>
          <p:cNvPr id="2010" name="Google Shape;2010;p381"/>
          <p:cNvCxnSpPr/>
          <p:nvPr/>
        </p:nvCxnSpPr>
        <p:spPr>
          <a:xfrm>
            <a:off x="6057075" y="2301976"/>
            <a:ext cx="1367100" cy="0"/>
          </a:xfrm>
          <a:prstGeom prst="straightConnector1">
            <a:avLst/>
          </a:prstGeom>
          <a:noFill/>
          <a:ln cap="flat" cmpd="sng" w="19050">
            <a:solidFill>
              <a:srgbClr val="1A2B6B"/>
            </a:solidFill>
            <a:prstDash val="solid"/>
            <a:round/>
            <a:headEnd len="med" w="med" type="none"/>
            <a:tailEnd len="med" w="med" type="none"/>
          </a:ln>
        </p:spPr>
      </p:cxnSp>
      <p:cxnSp>
        <p:nvCxnSpPr>
          <p:cNvPr id="2011" name="Google Shape;2011;p381"/>
          <p:cNvCxnSpPr/>
          <p:nvPr/>
        </p:nvCxnSpPr>
        <p:spPr>
          <a:xfrm>
            <a:off x="6783094" y="2306140"/>
            <a:ext cx="0" cy="655200"/>
          </a:xfrm>
          <a:prstGeom prst="straightConnector1">
            <a:avLst/>
          </a:prstGeom>
          <a:noFill/>
          <a:ln cap="flat" cmpd="sng" w="19050">
            <a:solidFill>
              <a:srgbClr val="1A2B6B"/>
            </a:solidFill>
            <a:prstDash val="solid"/>
            <a:round/>
            <a:headEnd len="med" w="med" type="none"/>
            <a:tailEnd len="med" w="med" type="none"/>
          </a:ln>
        </p:spPr>
      </p:cxnSp>
      <p:cxnSp>
        <p:nvCxnSpPr>
          <p:cNvPr id="2012" name="Google Shape;2012;p381"/>
          <p:cNvCxnSpPr/>
          <p:nvPr/>
        </p:nvCxnSpPr>
        <p:spPr>
          <a:xfrm>
            <a:off x="3879999" y="3668901"/>
            <a:ext cx="1512900" cy="0"/>
          </a:xfrm>
          <a:prstGeom prst="straightConnector1">
            <a:avLst/>
          </a:prstGeom>
          <a:noFill/>
          <a:ln cap="flat" cmpd="sng" w="19050">
            <a:solidFill>
              <a:srgbClr val="1241B2"/>
            </a:solidFill>
            <a:prstDash val="solid"/>
            <a:round/>
            <a:headEnd len="med" w="med" type="none"/>
            <a:tailEnd len="med" w="med" type="none"/>
          </a:ln>
        </p:spPr>
      </p:cxnSp>
      <p:cxnSp>
        <p:nvCxnSpPr>
          <p:cNvPr id="2013" name="Google Shape;2013;p381"/>
          <p:cNvCxnSpPr/>
          <p:nvPr/>
        </p:nvCxnSpPr>
        <p:spPr>
          <a:xfrm flipH="1">
            <a:off x="4622940" y="2890941"/>
            <a:ext cx="6000" cy="784200"/>
          </a:xfrm>
          <a:prstGeom prst="straightConnector1">
            <a:avLst/>
          </a:prstGeom>
          <a:noFill/>
          <a:ln cap="flat" cmpd="sng" w="19050">
            <a:solidFill>
              <a:srgbClr val="1241B2"/>
            </a:solidFill>
            <a:prstDash val="solid"/>
            <a:round/>
            <a:headEnd len="med" w="med" type="none"/>
            <a:tailEnd len="med" w="med" type="none"/>
          </a:ln>
        </p:spPr>
      </p:cxnSp>
      <p:sp>
        <p:nvSpPr>
          <p:cNvPr id="2014" name="Google Shape;2014;p381"/>
          <p:cNvSpPr/>
          <p:nvPr/>
        </p:nvSpPr>
        <p:spPr>
          <a:xfrm>
            <a:off x="5666651" y="1109025"/>
            <a:ext cx="2232900" cy="264300"/>
          </a:xfrm>
          <a:prstGeom prst="roundRect">
            <a:avLst>
              <a:gd fmla="val 50000" name="adj"/>
            </a:avLst>
          </a:prstGeom>
          <a:noFill/>
          <a:ln cap="flat" cmpd="sng" w="9525">
            <a:solidFill>
              <a:srgbClr val="1A2B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15" name="Google Shape;2015;p381"/>
          <p:cNvSpPr/>
          <p:nvPr/>
        </p:nvSpPr>
        <p:spPr>
          <a:xfrm>
            <a:off x="3581800" y="3805750"/>
            <a:ext cx="2083200" cy="264300"/>
          </a:xfrm>
          <a:prstGeom prst="roundRect">
            <a:avLst>
              <a:gd fmla="val 50000" name="adj"/>
            </a:avLst>
          </a:prstGeom>
          <a:noFill/>
          <a:ln cap="flat" cmpd="sng" w="9525">
            <a:solidFill>
              <a:srgbClr val="1241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016" name="Google Shape;2016;p381" title="job.png"/>
          <p:cNvPicPr preferRelativeResize="0"/>
          <p:nvPr/>
        </p:nvPicPr>
        <p:blipFill>
          <a:blip r:embed="rId4">
            <a:alphaModFix/>
          </a:blip>
          <a:stretch>
            <a:fillRect/>
          </a:stretch>
        </p:blipFill>
        <p:spPr>
          <a:xfrm>
            <a:off x="2330700" y="3140900"/>
            <a:ext cx="376900" cy="376900"/>
          </a:xfrm>
          <a:prstGeom prst="rect">
            <a:avLst/>
          </a:prstGeom>
          <a:noFill/>
          <a:ln>
            <a:noFill/>
          </a:ln>
        </p:spPr>
      </p:pic>
      <p:pic>
        <p:nvPicPr>
          <p:cNvPr id="2017" name="Google Shape;2017;p381" title="replay (1).png"/>
          <p:cNvPicPr preferRelativeResize="0"/>
          <p:nvPr/>
        </p:nvPicPr>
        <p:blipFill rotWithShape="1">
          <a:blip r:embed="rId5">
            <a:alphaModFix/>
          </a:blip>
          <a:srcRect b="0" l="0" r="0" t="0"/>
          <a:stretch/>
        </p:blipFill>
        <p:spPr>
          <a:xfrm>
            <a:off x="6613900" y="3140900"/>
            <a:ext cx="376900" cy="376900"/>
          </a:xfrm>
          <a:prstGeom prst="rect">
            <a:avLst/>
          </a:prstGeom>
          <a:noFill/>
          <a:ln>
            <a:noFill/>
          </a:ln>
        </p:spPr>
      </p:pic>
      <p:pic>
        <p:nvPicPr>
          <p:cNvPr id="2018" name="Google Shape;2018;p381" title="banned.png"/>
          <p:cNvPicPr preferRelativeResize="0"/>
          <p:nvPr/>
        </p:nvPicPr>
        <p:blipFill rotWithShape="1">
          <a:blip r:embed="rId6">
            <a:alphaModFix/>
          </a:blip>
          <a:srcRect b="0" l="0" r="0" t="0"/>
          <a:stretch/>
        </p:blipFill>
        <p:spPr>
          <a:xfrm>
            <a:off x="4413339" y="2332775"/>
            <a:ext cx="376900" cy="376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F6FF"/>
        </a:solidFill>
      </p:bgPr>
    </p:bg>
    <p:spTree>
      <p:nvGrpSpPr>
        <p:cNvPr id="2022" name="Shape 2022"/>
        <p:cNvGrpSpPr/>
        <p:nvPr/>
      </p:nvGrpSpPr>
      <p:grpSpPr>
        <a:xfrm>
          <a:off x="0" y="0"/>
          <a:ext cx="0" cy="0"/>
          <a:chOff x="0" y="0"/>
          <a:chExt cx="0" cy="0"/>
        </a:xfrm>
      </p:grpSpPr>
      <p:sp>
        <p:nvSpPr>
          <p:cNvPr id="2023" name="Google Shape;2023;p382"/>
          <p:cNvSpPr/>
          <p:nvPr/>
        </p:nvSpPr>
        <p:spPr>
          <a:xfrm>
            <a:off x="5012325" y="1996200"/>
            <a:ext cx="3495300" cy="1443900"/>
          </a:xfrm>
          <a:prstGeom prst="roundRect">
            <a:avLst>
              <a:gd fmla="val 10176"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024" name="Google Shape;2024;p382"/>
          <p:cNvPicPr preferRelativeResize="0"/>
          <p:nvPr/>
        </p:nvPicPr>
        <p:blipFill rotWithShape="1">
          <a:blip r:embed="rId3">
            <a:alphaModFix/>
          </a:blip>
          <a:srcRect b="20057" l="0" r="0" t="0"/>
          <a:stretch/>
        </p:blipFill>
        <p:spPr>
          <a:xfrm>
            <a:off x="469313" y="2016457"/>
            <a:ext cx="3486900" cy="1389600"/>
          </a:xfrm>
          <a:prstGeom prst="roundRect">
            <a:avLst>
              <a:gd fmla="val 7600" name="adj"/>
            </a:avLst>
          </a:prstGeom>
          <a:noFill/>
          <a:ln cap="flat" cmpd="sng" w="19050">
            <a:solidFill>
              <a:schemeClr val="accent1"/>
            </a:solidFill>
            <a:prstDash val="solid"/>
            <a:round/>
            <a:headEnd len="sm" w="sm" type="none"/>
            <a:tailEnd len="sm" w="sm" type="none"/>
          </a:ln>
        </p:spPr>
      </p:pic>
      <p:sp>
        <p:nvSpPr>
          <p:cNvPr id="2025" name="Google Shape;2025;p382"/>
          <p:cNvSpPr/>
          <p:nvPr/>
        </p:nvSpPr>
        <p:spPr>
          <a:xfrm>
            <a:off x="461050" y="1996200"/>
            <a:ext cx="3495300" cy="1443900"/>
          </a:xfrm>
          <a:prstGeom prst="roundRect">
            <a:avLst>
              <a:gd fmla="val 10176" name="adj"/>
            </a:avLst>
          </a:prstGeom>
          <a:solidFill>
            <a:srgbClr val="434343">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26" name="Google Shape;2026;p382"/>
          <p:cNvSpPr/>
          <p:nvPr/>
        </p:nvSpPr>
        <p:spPr>
          <a:xfrm>
            <a:off x="459473" y="1554195"/>
            <a:ext cx="1388400" cy="316500"/>
          </a:xfrm>
          <a:prstGeom prst="roundRect">
            <a:avLst>
              <a:gd fmla="val 125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27" name="Google Shape;2027;p382"/>
          <p:cNvSpPr txBox="1"/>
          <p:nvPr>
            <p:ph idx="4294967295" type="body"/>
          </p:nvPr>
        </p:nvSpPr>
        <p:spPr>
          <a:xfrm>
            <a:off x="457200" y="985500"/>
            <a:ext cx="7459800" cy="3972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sz="1200">
                <a:solidFill>
                  <a:schemeClr val="accent1"/>
                </a:solidFill>
                <a:latin typeface="Poppins Medium"/>
                <a:ea typeface="Poppins Medium"/>
                <a:cs typeface="Poppins Medium"/>
                <a:sym typeface="Poppins Medium"/>
              </a:rPr>
              <a:t>Lovable has built-in features to capture both behavioral data and direct user sentiment directly in your prototype.</a:t>
            </a:r>
            <a:endParaRPr sz="1200">
              <a:solidFill>
                <a:schemeClr val="accent1"/>
              </a:solidFill>
              <a:latin typeface="Poppins Medium"/>
              <a:ea typeface="Poppins Medium"/>
              <a:cs typeface="Poppins Medium"/>
              <a:sym typeface="Poppins Medium"/>
            </a:endParaRPr>
          </a:p>
        </p:txBody>
      </p:sp>
      <p:sp>
        <p:nvSpPr>
          <p:cNvPr id="2028" name="Google Shape;2028;p382"/>
          <p:cNvSpPr txBox="1"/>
          <p:nvPr/>
        </p:nvSpPr>
        <p:spPr>
          <a:xfrm>
            <a:off x="318500" y="3252700"/>
            <a:ext cx="3563700" cy="14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2"/>
              </a:solidFill>
              <a:latin typeface="Lato"/>
              <a:ea typeface="Lato"/>
              <a:cs typeface="Lato"/>
              <a:sym typeface="Lato"/>
            </a:endParaRPr>
          </a:p>
          <a:p>
            <a:pPr indent="-292100" lvl="0" marL="457200" rtl="0" algn="l">
              <a:spcBef>
                <a:spcPts val="0"/>
              </a:spcBef>
              <a:spcAft>
                <a:spcPts val="0"/>
              </a:spcAft>
              <a:buClr>
                <a:schemeClr val="accent1"/>
              </a:buClr>
              <a:buSzPts val="1000"/>
              <a:buFont typeface="Lato"/>
              <a:buChar char="➔"/>
            </a:pPr>
            <a:r>
              <a:rPr lang="en" sz="1000">
                <a:solidFill>
                  <a:schemeClr val="dk2"/>
                </a:solidFill>
                <a:latin typeface="Lato"/>
                <a:ea typeface="Lato"/>
                <a:cs typeface="Lato"/>
                <a:sym typeface="Lato"/>
              </a:rPr>
              <a:t>Real-time insights built into your published project dashboard.</a:t>
            </a:r>
            <a:endParaRPr sz="1000">
              <a:solidFill>
                <a:schemeClr val="dk2"/>
              </a:solidFill>
              <a:latin typeface="Lato"/>
              <a:ea typeface="Lato"/>
              <a:cs typeface="Lato"/>
              <a:sym typeface="Lato"/>
            </a:endParaRPr>
          </a:p>
          <a:p>
            <a:pPr indent="-292100" lvl="0" marL="457200" rtl="0" algn="l">
              <a:spcBef>
                <a:spcPts val="1000"/>
              </a:spcBef>
              <a:spcAft>
                <a:spcPts val="0"/>
              </a:spcAft>
              <a:buClr>
                <a:schemeClr val="accent1"/>
              </a:buClr>
              <a:buSzPts val="1000"/>
              <a:buFont typeface="Lato"/>
              <a:buChar char="➔"/>
            </a:pPr>
            <a:r>
              <a:rPr lang="en" sz="1000">
                <a:solidFill>
                  <a:schemeClr val="dk2"/>
                </a:solidFill>
                <a:latin typeface="Lato"/>
                <a:ea typeface="Lato"/>
                <a:cs typeface="Lato"/>
                <a:sym typeface="Lato"/>
              </a:rPr>
              <a:t>Measures key behavior stats like visitors, page views, visit duration, and </a:t>
            </a:r>
            <a:r>
              <a:rPr lang="en" sz="1000">
                <a:solidFill>
                  <a:schemeClr val="dk2"/>
                </a:solidFill>
                <a:latin typeface="Lato"/>
                <a:ea typeface="Lato"/>
                <a:cs typeface="Lato"/>
                <a:sym typeface="Lato"/>
              </a:rPr>
              <a:t>bounce</a:t>
            </a:r>
            <a:r>
              <a:rPr lang="en" sz="1000">
                <a:solidFill>
                  <a:schemeClr val="dk2"/>
                </a:solidFill>
                <a:latin typeface="Lato"/>
                <a:ea typeface="Lato"/>
                <a:cs typeface="Lato"/>
                <a:sym typeface="Lato"/>
              </a:rPr>
              <a:t> rate.</a:t>
            </a:r>
            <a:endParaRPr sz="1000">
              <a:solidFill>
                <a:schemeClr val="dk2"/>
              </a:solidFill>
              <a:latin typeface="Lato"/>
              <a:ea typeface="Lato"/>
              <a:cs typeface="Lato"/>
              <a:sym typeface="Lato"/>
            </a:endParaRPr>
          </a:p>
          <a:p>
            <a:pPr indent="-292100" lvl="0" marL="457200" rtl="0" algn="l">
              <a:spcBef>
                <a:spcPts val="1000"/>
              </a:spcBef>
              <a:spcAft>
                <a:spcPts val="1000"/>
              </a:spcAft>
              <a:buClr>
                <a:schemeClr val="accent1"/>
              </a:buClr>
              <a:buSzPts val="1000"/>
              <a:buFont typeface="Lato"/>
              <a:buChar char="➔"/>
            </a:pPr>
            <a:r>
              <a:rPr lang="en" sz="1000">
                <a:solidFill>
                  <a:schemeClr val="dk2"/>
                </a:solidFill>
                <a:latin typeface="Lato"/>
                <a:ea typeface="Lato"/>
                <a:cs typeface="Lato"/>
                <a:sym typeface="Lato"/>
              </a:rPr>
              <a:t>This can identify drop-off points without asking the user a single question.</a:t>
            </a:r>
            <a:endParaRPr sz="1000">
              <a:solidFill>
                <a:schemeClr val="dk2"/>
              </a:solidFill>
              <a:latin typeface="Lato"/>
              <a:ea typeface="Lato"/>
              <a:cs typeface="Lato"/>
              <a:sym typeface="Lato"/>
            </a:endParaRPr>
          </a:p>
        </p:txBody>
      </p:sp>
      <p:sp>
        <p:nvSpPr>
          <p:cNvPr id="2029" name="Google Shape;2029;p382"/>
          <p:cNvSpPr txBox="1"/>
          <p:nvPr/>
        </p:nvSpPr>
        <p:spPr>
          <a:xfrm>
            <a:off x="4834450" y="3261605"/>
            <a:ext cx="3642300" cy="15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2"/>
              </a:solidFill>
              <a:latin typeface="Lato"/>
              <a:ea typeface="Lato"/>
              <a:cs typeface="Lato"/>
              <a:sym typeface="Lato"/>
            </a:endParaRPr>
          </a:p>
          <a:p>
            <a:pPr indent="-292100" lvl="0" marL="457200" rtl="0" algn="l">
              <a:spcBef>
                <a:spcPts val="0"/>
              </a:spcBef>
              <a:spcAft>
                <a:spcPts val="0"/>
              </a:spcAft>
              <a:buClr>
                <a:schemeClr val="accent1"/>
              </a:buClr>
              <a:buSzPts val="1000"/>
              <a:buFont typeface="Lato"/>
              <a:buChar char="➔"/>
            </a:pPr>
            <a:r>
              <a:rPr lang="en" sz="1000">
                <a:solidFill>
                  <a:schemeClr val="dk2"/>
                </a:solidFill>
                <a:latin typeface="Lato"/>
                <a:ea typeface="Lato"/>
                <a:cs typeface="Lato"/>
                <a:sym typeface="Lato"/>
              </a:rPr>
              <a:t>Prompt Lovable to build a feedback </a:t>
            </a:r>
            <a:r>
              <a:rPr lang="en" sz="1000">
                <a:solidFill>
                  <a:schemeClr val="dk2"/>
                </a:solidFill>
                <a:latin typeface="Lato"/>
                <a:ea typeface="Lato"/>
                <a:cs typeface="Lato"/>
                <a:sym typeface="Lato"/>
              </a:rPr>
              <a:t>mechanism</a:t>
            </a:r>
            <a:r>
              <a:rPr lang="en" sz="1000">
                <a:solidFill>
                  <a:schemeClr val="dk2"/>
                </a:solidFill>
                <a:latin typeface="Lato"/>
                <a:ea typeface="Lato"/>
                <a:cs typeface="Lato"/>
                <a:sym typeface="Lato"/>
              </a:rPr>
              <a:t> </a:t>
            </a:r>
            <a:r>
              <a:rPr lang="en" sz="1000">
                <a:solidFill>
                  <a:schemeClr val="dk2"/>
                </a:solidFill>
                <a:latin typeface="Lato"/>
                <a:ea typeface="Lato"/>
                <a:cs typeface="Lato"/>
                <a:sym typeface="Lato"/>
              </a:rPr>
              <a:t>directly</a:t>
            </a:r>
            <a:r>
              <a:rPr lang="en" sz="1000">
                <a:solidFill>
                  <a:schemeClr val="dk2"/>
                </a:solidFill>
                <a:latin typeface="Lato"/>
                <a:ea typeface="Lato"/>
                <a:cs typeface="Lato"/>
                <a:sym typeface="Lato"/>
              </a:rPr>
              <a:t> into your UI</a:t>
            </a:r>
            <a:endParaRPr sz="1000">
              <a:solidFill>
                <a:schemeClr val="dk2"/>
              </a:solidFill>
              <a:latin typeface="Lato"/>
              <a:ea typeface="Lato"/>
              <a:cs typeface="Lato"/>
              <a:sym typeface="Lato"/>
            </a:endParaRPr>
          </a:p>
          <a:p>
            <a:pPr indent="-292100" lvl="0" marL="457200" rtl="0" algn="l">
              <a:spcBef>
                <a:spcPts val="1000"/>
              </a:spcBef>
              <a:spcAft>
                <a:spcPts val="0"/>
              </a:spcAft>
              <a:buClr>
                <a:schemeClr val="accent1"/>
              </a:buClr>
              <a:buSzPts val="1000"/>
              <a:buFont typeface="Lato"/>
              <a:buChar char="➔"/>
            </a:pPr>
            <a:r>
              <a:rPr lang="en" sz="1000">
                <a:solidFill>
                  <a:schemeClr val="dk2"/>
                </a:solidFill>
                <a:latin typeface="Lato"/>
                <a:ea typeface="Lato"/>
                <a:cs typeface="Lato"/>
                <a:sym typeface="Lato"/>
              </a:rPr>
              <a:t>Use a Floating Action Button (FAB) or a dedicated survey page to capture sentiment.</a:t>
            </a:r>
            <a:endParaRPr sz="1000">
              <a:solidFill>
                <a:schemeClr val="dk2"/>
              </a:solidFill>
              <a:latin typeface="Lato"/>
              <a:ea typeface="Lato"/>
              <a:cs typeface="Lato"/>
              <a:sym typeface="Lato"/>
            </a:endParaRPr>
          </a:p>
          <a:p>
            <a:pPr indent="-292100" lvl="0" marL="457200" rtl="0" algn="l">
              <a:spcBef>
                <a:spcPts val="1000"/>
              </a:spcBef>
              <a:spcAft>
                <a:spcPts val="1000"/>
              </a:spcAft>
              <a:buClr>
                <a:schemeClr val="accent1"/>
              </a:buClr>
              <a:buSzPts val="1000"/>
              <a:buFont typeface="Lato"/>
              <a:buChar char="➔"/>
            </a:pPr>
            <a:r>
              <a:rPr lang="en" sz="1000">
                <a:solidFill>
                  <a:schemeClr val="dk2"/>
                </a:solidFill>
                <a:latin typeface="Lato"/>
                <a:ea typeface="Lato"/>
                <a:cs typeface="Lato"/>
                <a:sym typeface="Lato"/>
              </a:rPr>
              <a:t>Instruct Lovable to save feedback submissions to a database (like Supabase) so you have a </a:t>
            </a:r>
            <a:r>
              <a:rPr lang="en" sz="1000">
                <a:solidFill>
                  <a:schemeClr val="dk2"/>
                </a:solidFill>
                <a:latin typeface="Lato"/>
                <a:ea typeface="Lato"/>
                <a:cs typeface="Lato"/>
                <a:sym typeface="Lato"/>
              </a:rPr>
              <a:t>permanent</a:t>
            </a:r>
            <a:r>
              <a:rPr lang="en" sz="1000">
                <a:solidFill>
                  <a:schemeClr val="dk2"/>
                </a:solidFill>
                <a:latin typeface="Lato"/>
                <a:ea typeface="Lato"/>
                <a:cs typeface="Lato"/>
                <a:sym typeface="Lato"/>
              </a:rPr>
              <a:t> log.</a:t>
            </a:r>
            <a:endParaRPr sz="1000">
              <a:solidFill>
                <a:schemeClr val="dk2"/>
              </a:solidFill>
              <a:latin typeface="Lato"/>
              <a:ea typeface="Lato"/>
              <a:cs typeface="Lato"/>
              <a:sym typeface="Lato"/>
            </a:endParaRPr>
          </a:p>
        </p:txBody>
      </p:sp>
      <p:pic>
        <p:nvPicPr>
          <p:cNvPr id="2030" name="Google Shape;2030;p382"/>
          <p:cNvPicPr preferRelativeResize="0"/>
          <p:nvPr/>
        </p:nvPicPr>
        <p:blipFill rotWithShape="1">
          <a:blip r:embed="rId4">
            <a:alphaModFix/>
          </a:blip>
          <a:srcRect b="2107" l="18693" r="3642" t="3810"/>
          <a:stretch/>
        </p:blipFill>
        <p:spPr>
          <a:xfrm>
            <a:off x="5127993" y="2073157"/>
            <a:ext cx="989400" cy="1287600"/>
          </a:xfrm>
          <a:prstGeom prst="roundRect">
            <a:avLst>
              <a:gd fmla="val 9031" name="adj"/>
            </a:avLst>
          </a:prstGeom>
          <a:noFill/>
          <a:ln>
            <a:noFill/>
          </a:ln>
        </p:spPr>
      </p:pic>
      <p:pic>
        <p:nvPicPr>
          <p:cNvPr id="2031" name="Google Shape;2031;p382"/>
          <p:cNvPicPr preferRelativeResize="0"/>
          <p:nvPr/>
        </p:nvPicPr>
        <p:blipFill rotWithShape="1">
          <a:blip r:embed="rId5">
            <a:alphaModFix/>
          </a:blip>
          <a:srcRect b="0" l="0" r="0" t="5410"/>
          <a:stretch/>
        </p:blipFill>
        <p:spPr>
          <a:xfrm>
            <a:off x="6190375" y="2073150"/>
            <a:ext cx="2214600" cy="1287600"/>
          </a:xfrm>
          <a:prstGeom prst="roundRect">
            <a:avLst>
              <a:gd fmla="val 8104" name="adj"/>
            </a:avLst>
          </a:prstGeom>
          <a:noFill/>
          <a:ln>
            <a:noFill/>
          </a:ln>
        </p:spPr>
      </p:pic>
      <p:sp>
        <p:nvSpPr>
          <p:cNvPr id="2032" name="Google Shape;2032;p382"/>
          <p:cNvSpPr txBox="1"/>
          <p:nvPr/>
        </p:nvSpPr>
        <p:spPr>
          <a:xfrm>
            <a:off x="459473" y="1517400"/>
            <a:ext cx="1323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FFFF"/>
                </a:solidFill>
                <a:latin typeface="Lato"/>
                <a:ea typeface="Lato"/>
                <a:cs typeface="Lato"/>
                <a:sym typeface="Lato"/>
              </a:rPr>
              <a:t>Passive Tracking</a:t>
            </a:r>
            <a:endParaRPr sz="1200">
              <a:solidFill>
                <a:srgbClr val="FFFFFF"/>
              </a:solidFill>
            </a:endParaRPr>
          </a:p>
        </p:txBody>
      </p:sp>
      <p:sp>
        <p:nvSpPr>
          <p:cNvPr id="2033" name="Google Shape;2033;p382"/>
          <p:cNvSpPr/>
          <p:nvPr/>
        </p:nvSpPr>
        <p:spPr>
          <a:xfrm>
            <a:off x="5012324" y="1554200"/>
            <a:ext cx="1269000" cy="316500"/>
          </a:xfrm>
          <a:prstGeom prst="roundRect">
            <a:avLst>
              <a:gd fmla="val 125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34" name="Google Shape;2034;p382"/>
          <p:cNvSpPr txBox="1"/>
          <p:nvPr/>
        </p:nvSpPr>
        <p:spPr>
          <a:xfrm>
            <a:off x="5012313" y="1517400"/>
            <a:ext cx="1323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FFFF"/>
                </a:solidFill>
                <a:latin typeface="Lato"/>
                <a:ea typeface="Lato"/>
                <a:cs typeface="Lato"/>
                <a:sym typeface="Lato"/>
              </a:rPr>
              <a:t>Active</a:t>
            </a:r>
            <a:r>
              <a:rPr b="1" lang="en" sz="1200">
                <a:solidFill>
                  <a:srgbClr val="FFFFFF"/>
                </a:solidFill>
                <a:latin typeface="Lato"/>
                <a:ea typeface="Lato"/>
                <a:cs typeface="Lato"/>
                <a:sym typeface="Lato"/>
              </a:rPr>
              <a:t> Tracking</a:t>
            </a:r>
            <a:endParaRPr sz="1200">
              <a:solidFill>
                <a:srgbClr val="FFFFFF"/>
              </a:solidFill>
            </a:endParaRPr>
          </a:p>
        </p:txBody>
      </p:sp>
      <p:cxnSp>
        <p:nvCxnSpPr>
          <p:cNvPr id="2035" name="Google Shape;2035;p382"/>
          <p:cNvCxnSpPr/>
          <p:nvPr/>
        </p:nvCxnSpPr>
        <p:spPr>
          <a:xfrm flipH="1" rot="10800000">
            <a:off x="611150" y="2019625"/>
            <a:ext cx="547800" cy="199200"/>
          </a:xfrm>
          <a:prstGeom prst="straightConnector1">
            <a:avLst/>
          </a:prstGeom>
          <a:noFill/>
          <a:ln cap="flat" cmpd="sng" w="9525">
            <a:solidFill>
              <a:schemeClr val="accent1"/>
            </a:solidFill>
            <a:prstDash val="solid"/>
            <a:round/>
            <a:headEnd len="med" w="med" type="none"/>
            <a:tailEnd len="med" w="med" type="none"/>
          </a:ln>
        </p:spPr>
      </p:cxnSp>
      <p:pic>
        <p:nvPicPr>
          <p:cNvPr id="2036" name="Google Shape;2036;p382"/>
          <p:cNvPicPr preferRelativeResize="0"/>
          <p:nvPr/>
        </p:nvPicPr>
        <p:blipFill rotWithShape="1">
          <a:blip r:embed="rId3">
            <a:alphaModFix/>
          </a:blip>
          <a:srcRect b="90106" l="0" r="69638" t="0"/>
          <a:stretch/>
        </p:blipFill>
        <p:spPr>
          <a:xfrm>
            <a:off x="596400" y="2213175"/>
            <a:ext cx="1997700" cy="324600"/>
          </a:xfrm>
          <a:prstGeom prst="roundRect">
            <a:avLst>
              <a:gd fmla="val 7600" name="adj"/>
            </a:avLst>
          </a:prstGeom>
          <a:no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pic>
      <p:cxnSp>
        <p:nvCxnSpPr>
          <p:cNvPr id="2037" name="Google Shape;2037;p382"/>
          <p:cNvCxnSpPr/>
          <p:nvPr/>
        </p:nvCxnSpPr>
        <p:spPr>
          <a:xfrm rot="10800000">
            <a:off x="1395000" y="2021325"/>
            <a:ext cx="1192200" cy="192600"/>
          </a:xfrm>
          <a:prstGeom prst="straightConnector1">
            <a:avLst/>
          </a:prstGeom>
          <a:noFill/>
          <a:ln cap="flat" cmpd="sng" w="9525">
            <a:solidFill>
              <a:schemeClr val="accent1"/>
            </a:solidFill>
            <a:prstDash val="solid"/>
            <a:round/>
            <a:headEnd len="med" w="med" type="none"/>
            <a:tailEnd len="med" w="med" type="none"/>
          </a:ln>
        </p:spPr>
      </p:cxnSp>
      <p:sp>
        <p:nvSpPr>
          <p:cNvPr id="2038" name="Google Shape;2038;p382"/>
          <p:cNvSpPr txBox="1"/>
          <p:nvPr/>
        </p:nvSpPr>
        <p:spPr>
          <a:xfrm>
            <a:off x="457200" y="451570"/>
            <a:ext cx="8229600" cy="3939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lang="en" sz="3200">
                <a:solidFill>
                  <a:srgbClr val="07182C"/>
                </a:solidFill>
                <a:latin typeface="Poppins Medium"/>
                <a:ea typeface="Poppins Medium"/>
                <a:cs typeface="Poppins Medium"/>
                <a:sym typeface="Poppins Medium"/>
              </a:rPr>
              <a:t>How to Collect Feedback in Lovable</a:t>
            </a:r>
            <a:endParaRPr sz="3200">
              <a:solidFill>
                <a:srgbClr val="07182C"/>
              </a:solidFill>
              <a:latin typeface="Poppins Medium"/>
              <a:ea typeface="Poppins Medium"/>
              <a:cs typeface="Poppins Medium"/>
              <a:sym typeface="Poppins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F6FF"/>
        </a:solidFill>
      </p:bgPr>
    </p:bg>
    <p:spTree>
      <p:nvGrpSpPr>
        <p:cNvPr id="2042" name="Shape 2042"/>
        <p:cNvGrpSpPr/>
        <p:nvPr/>
      </p:nvGrpSpPr>
      <p:grpSpPr>
        <a:xfrm>
          <a:off x="0" y="0"/>
          <a:ext cx="0" cy="0"/>
          <a:chOff x="0" y="0"/>
          <a:chExt cx="0" cy="0"/>
        </a:xfrm>
      </p:grpSpPr>
      <p:cxnSp>
        <p:nvCxnSpPr>
          <p:cNvPr id="2043" name="Google Shape;2043;p383"/>
          <p:cNvCxnSpPr/>
          <p:nvPr/>
        </p:nvCxnSpPr>
        <p:spPr>
          <a:xfrm rot="10800000">
            <a:off x="6010967" y="2439198"/>
            <a:ext cx="725700" cy="0"/>
          </a:xfrm>
          <a:prstGeom prst="straightConnector1">
            <a:avLst/>
          </a:prstGeom>
          <a:noFill/>
          <a:ln cap="flat" cmpd="sng" w="19050">
            <a:solidFill>
              <a:srgbClr val="3D83F5"/>
            </a:solidFill>
            <a:prstDash val="solid"/>
            <a:round/>
            <a:headEnd len="med" w="med" type="none"/>
            <a:tailEnd len="med" w="med" type="none"/>
          </a:ln>
        </p:spPr>
      </p:cxnSp>
      <p:cxnSp>
        <p:nvCxnSpPr>
          <p:cNvPr id="2044" name="Google Shape;2044;p383"/>
          <p:cNvCxnSpPr/>
          <p:nvPr/>
        </p:nvCxnSpPr>
        <p:spPr>
          <a:xfrm rot="10800000">
            <a:off x="6010967" y="3445711"/>
            <a:ext cx="725700" cy="0"/>
          </a:xfrm>
          <a:prstGeom prst="straightConnector1">
            <a:avLst/>
          </a:prstGeom>
          <a:noFill/>
          <a:ln cap="flat" cmpd="sng" w="19050">
            <a:solidFill>
              <a:schemeClr val="accent1"/>
            </a:solidFill>
            <a:prstDash val="solid"/>
            <a:round/>
            <a:headEnd len="med" w="med" type="none"/>
            <a:tailEnd len="med" w="med" type="none"/>
          </a:ln>
        </p:spPr>
      </p:cxnSp>
      <p:cxnSp>
        <p:nvCxnSpPr>
          <p:cNvPr id="2045" name="Google Shape;2045;p383"/>
          <p:cNvCxnSpPr/>
          <p:nvPr/>
        </p:nvCxnSpPr>
        <p:spPr>
          <a:xfrm rot="10800000">
            <a:off x="6010967" y="4454111"/>
            <a:ext cx="725700" cy="0"/>
          </a:xfrm>
          <a:prstGeom prst="straightConnector1">
            <a:avLst/>
          </a:prstGeom>
          <a:noFill/>
          <a:ln cap="flat" cmpd="sng" w="19050">
            <a:solidFill>
              <a:schemeClr val="accent2"/>
            </a:solidFill>
            <a:prstDash val="solid"/>
            <a:round/>
            <a:headEnd len="med" w="med" type="none"/>
            <a:tailEnd len="med" w="med" type="none"/>
          </a:ln>
        </p:spPr>
      </p:cxnSp>
      <p:sp>
        <p:nvSpPr>
          <p:cNvPr id="2046" name="Google Shape;2046;p383"/>
          <p:cNvSpPr/>
          <p:nvPr/>
        </p:nvSpPr>
        <p:spPr>
          <a:xfrm>
            <a:off x="1853033" y="2019290"/>
            <a:ext cx="4289700" cy="827100"/>
          </a:xfrm>
          <a:prstGeom prst="rect">
            <a:avLst/>
          </a:prstGeom>
          <a:solidFill>
            <a:srgbClr val="FFFFFF"/>
          </a:solidFill>
          <a:ln cap="flat" cmpd="sng" w="28575">
            <a:solidFill>
              <a:srgbClr val="3D8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47" name="Google Shape;2047;p383"/>
          <p:cNvSpPr/>
          <p:nvPr/>
        </p:nvSpPr>
        <p:spPr>
          <a:xfrm>
            <a:off x="1853033" y="3009890"/>
            <a:ext cx="4289700" cy="827100"/>
          </a:xfrm>
          <a:prstGeom prst="rect">
            <a:avLst/>
          </a:prstGeom>
          <a:solidFill>
            <a:srgbClr val="FFFFFF"/>
          </a:solidFill>
          <a:ln cap="flat" cmpd="sng" w="28575">
            <a:solidFill>
              <a:srgbClr val="1241B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48" name="Google Shape;2048;p383"/>
          <p:cNvSpPr/>
          <p:nvPr/>
        </p:nvSpPr>
        <p:spPr>
          <a:xfrm>
            <a:off x="1853033" y="4000490"/>
            <a:ext cx="4289700" cy="827100"/>
          </a:xfrm>
          <a:prstGeom prst="rect">
            <a:avLst/>
          </a:prstGeom>
          <a:solidFill>
            <a:srgbClr val="FFFFFF"/>
          </a:solidFill>
          <a:ln cap="flat" cmpd="sng" w="28575">
            <a:solidFill>
              <a:srgbClr val="1A2B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049" name="Google Shape;2049;p383"/>
          <p:cNvCxnSpPr/>
          <p:nvPr/>
        </p:nvCxnSpPr>
        <p:spPr>
          <a:xfrm rot="10800000">
            <a:off x="6010967" y="1431973"/>
            <a:ext cx="725700" cy="0"/>
          </a:xfrm>
          <a:prstGeom prst="straightConnector1">
            <a:avLst/>
          </a:prstGeom>
          <a:noFill/>
          <a:ln cap="flat" cmpd="sng" w="19050">
            <a:solidFill>
              <a:srgbClr val="62A7FC"/>
            </a:solidFill>
            <a:prstDash val="solid"/>
            <a:round/>
            <a:headEnd len="med" w="med" type="none"/>
            <a:tailEnd len="med" w="med" type="none"/>
          </a:ln>
        </p:spPr>
      </p:cxnSp>
      <p:sp>
        <p:nvSpPr>
          <p:cNvPr id="2050" name="Google Shape;2050;p383"/>
          <p:cNvSpPr/>
          <p:nvPr/>
        </p:nvSpPr>
        <p:spPr>
          <a:xfrm>
            <a:off x="1841500" y="1028690"/>
            <a:ext cx="4289700" cy="827100"/>
          </a:xfrm>
          <a:prstGeom prst="rect">
            <a:avLst/>
          </a:prstGeom>
          <a:solidFill>
            <a:srgbClr val="FFFFFF"/>
          </a:solidFill>
          <a:ln cap="flat" cmpd="sng" w="28575">
            <a:solidFill>
              <a:srgbClr val="61A6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51" name="Google Shape;2051;p383"/>
          <p:cNvSpPr txBox="1"/>
          <p:nvPr/>
        </p:nvSpPr>
        <p:spPr>
          <a:xfrm>
            <a:off x="457200" y="419463"/>
            <a:ext cx="8229600" cy="3939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lang="en" sz="3200">
                <a:solidFill>
                  <a:srgbClr val="07182C"/>
                </a:solidFill>
                <a:latin typeface="Poppins Medium"/>
                <a:ea typeface="Poppins Medium"/>
                <a:cs typeface="Poppins Medium"/>
                <a:sym typeface="Poppins Medium"/>
              </a:rPr>
              <a:t>The Feedback-to-Code Loop</a:t>
            </a:r>
            <a:endParaRPr sz="3200">
              <a:solidFill>
                <a:srgbClr val="07182C"/>
              </a:solidFill>
              <a:latin typeface="Poppins Medium"/>
              <a:ea typeface="Poppins Medium"/>
              <a:cs typeface="Poppins Medium"/>
              <a:sym typeface="Poppins Medium"/>
            </a:endParaRPr>
          </a:p>
        </p:txBody>
      </p:sp>
      <p:sp>
        <p:nvSpPr>
          <p:cNvPr id="2052" name="Google Shape;2052;p383"/>
          <p:cNvSpPr txBox="1"/>
          <p:nvPr/>
        </p:nvSpPr>
        <p:spPr>
          <a:xfrm>
            <a:off x="1917299" y="1102800"/>
            <a:ext cx="4063800" cy="9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2"/>
                </a:solidFill>
                <a:latin typeface="Poppins SemiBold"/>
                <a:ea typeface="Poppins SemiBold"/>
                <a:cs typeface="Poppins SemiBold"/>
                <a:sym typeface="Poppins SemiBold"/>
              </a:rPr>
              <a:t>Synthesize: The AI Triage</a:t>
            </a:r>
            <a:br>
              <a:rPr lang="en" sz="1200">
                <a:solidFill>
                  <a:schemeClr val="accent2"/>
                </a:solidFill>
                <a:latin typeface="Poppins SemiBold"/>
                <a:ea typeface="Poppins SemiBold"/>
                <a:cs typeface="Poppins SemiBold"/>
                <a:sym typeface="Poppins SemiBold"/>
              </a:rPr>
            </a:br>
            <a:r>
              <a:rPr lang="en" sz="1000">
                <a:solidFill>
                  <a:schemeClr val="accent2"/>
                </a:solidFill>
                <a:latin typeface="Lato"/>
                <a:ea typeface="Lato"/>
                <a:cs typeface="Lato"/>
                <a:sym typeface="Lato"/>
              </a:rPr>
              <a:t>Feed raw transcripts into an LLM to instantly convert unstructured noise into structured categories like UX Friction vs. Logic Failures.</a:t>
            </a:r>
            <a:endParaRPr sz="1000">
              <a:solidFill>
                <a:schemeClr val="dk2"/>
              </a:solidFill>
              <a:latin typeface="Lato"/>
              <a:ea typeface="Lato"/>
              <a:cs typeface="Lato"/>
              <a:sym typeface="Lato"/>
            </a:endParaRPr>
          </a:p>
        </p:txBody>
      </p:sp>
      <p:sp>
        <p:nvSpPr>
          <p:cNvPr id="2053" name="Google Shape;2053;p383"/>
          <p:cNvSpPr txBox="1"/>
          <p:nvPr/>
        </p:nvSpPr>
        <p:spPr>
          <a:xfrm>
            <a:off x="1936307" y="2008145"/>
            <a:ext cx="4008900" cy="7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000"/>
              <a:buFont typeface="Arial"/>
              <a:buNone/>
            </a:pPr>
            <a:r>
              <a:rPr lang="en" sz="1200">
                <a:solidFill>
                  <a:schemeClr val="accent2"/>
                </a:solidFill>
                <a:latin typeface="Poppins SemiBold"/>
                <a:ea typeface="Poppins SemiBold"/>
                <a:cs typeface="Poppins SemiBold"/>
                <a:sym typeface="Poppins SemiBold"/>
              </a:rPr>
              <a:t>Strategize: The Decision</a:t>
            </a:r>
            <a:br>
              <a:rPr lang="en" sz="1200">
                <a:solidFill>
                  <a:schemeClr val="accent2"/>
                </a:solidFill>
                <a:latin typeface="Poppins SemiBold"/>
                <a:ea typeface="Poppins SemiBold"/>
                <a:cs typeface="Poppins SemiBold"/>
                <a:sym typeface="Poppins SemiBold"/>
              </a:rPr>
            </a:br>
            <a:r>
              <a:rPr lang="en" sz="1000">
                <a:solidFill>
                  <a:schemeClr val="accent2"/>
                </a:solidFill>
                <a:latin typeface="Lato"/>
                <a:ea typeface="Lato"/>
                <a:cs typeface="Lato"/>
                <a:sym typeface="Lato"/>
              </a:rPr>
              <a:t>Select the iteration scope based on your synthesis insights by deciding if you need to broadly re-prompt the tool to change underlying behavior or surgically edit a specific visual element.</a:t>
            </a:r>
            <a:endParaRPr sz="1200">
              <a:solidFill>
                <a:schemeClr val="accent2"/>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200">
              <a:solidFill>
                <a:schemeClr val="accent2"/>
              </a:solidFill>
              <a:latin typeface="Poppins Medium"/>
              <a:ea typeface="Poppins Medium"/>
              <a:cs typeface="Poppins Medium"/>
              <a:sym typeface="Poppins Medium"/>
            </a:endParaRPr>
          </a:p>
        </p:txBody>
      </p:sp>
      <p:sp>
        <p:nvSpPr>
          <p:cNvPr id="2054" name="Google Shape;2054;p383"/>
          <p:cNvSpPr txBox="1"/>
          <p:nvPr/>
        </p:nvSpPr>
        <p:spPr>
          <a:xfrm>
            <a:off x="1917288" y="3004113"/>
            <a:ext cx="4063800" cy="7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000"/>
              <a:buFont typeface="Arial"/>
              <a:buNone/>
            </a:pPr>
            <a:r>
              <a:rPr lang="en" sz="1200">
                <a:solidFill>
                  <a:schemeClr val="accent2"/>
                </a:solidFill>
                <a:latin typeface="Poppins SemiBold"/>
                <a:ea typeface="Poppins SemiBold"/>
                <a:cs typeface="Poppins SemiBold"/>
                <a:sym typeface="Poppins SemiBold"/>
              </a:rPr>
              <a:t>Implement: The Auto-Fix</a:t>
            </a:r>
            <a:br>
              <a:rPr lang="en" sz="1200">
                <a:solidFill>
                  <a:schemeClr val="accent2"/>
                </a:solidFill>
                <a:latin typeface="Poppins SemiBold"/>
                <a:ea typeface="Poppins SemiBold"/>
                <a:cs typeface="Poppins SemiBold"/>
                <a:sym typeface="Poppins SemiBold"/>
              </a:rPr>
            </a:br>
            <a:r>
              <a:rPr lang="en" sz="1000">
                <a:solidFill>
                  <a:schemeClr val="accent2"/>
                </a:solidFill>
                <a:latin typeface="Lato"/>
                <a:ea typeface="Lato"/>
                <a:cs typeface="Lato"/>
                <a:sym typeface="Lato"/>
              </a:rPr>
              <a:t>Paste the synthesized feedback directly back into your prototyping tool's chat and prompt it to generate the solution or rewrite the logic automatically.</a:t>
            </a:r>
            <a:endParaRPr sz="1200">
              <a:solidFill>
                <a:schemeClr val="accent2"/>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200">
              <a:solidFill>
                <a:schemeClr val="accent2"/>
              </a:solidFill>
              <a:latin typeface="Poppins Medium"/>
              <a:ea typeface="Poppins Medium"/>
              <a:cs typeface="Poppins Medium"/>
              <a:sym typeface="Poppins Medium"/>
            </a:endParaRPr>
          </a:p>
        </p:txBody>
      </p:sp>
      <p:sp>
        <p:nvSpPr>
          <p:cNvPr id="2055" name="Google Shape;2055;p383"/>
          <p:cNvSpPr/>
          <p:nvPr/>
        </p:nvSpPr>
        <p:spPr>
          <a:xfrm>
            <a:off x="477750" y="1003700"/>
            <a:ext cx="524400" cy="3823800"/>
          </a:xfrm>
          <a:prstGeom prst="roundRect">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56" name="Google Shape;2056;p383"/>
          <p:cNvSpPr/>
          <p:nvPr/>
        </p:nvSpPr>
        <p:spPr>
          <a:xfrm>
            <a:off x="788125" y="1223241"/>
            <a:ext cx="393900" cy="393900"/>
          </a:xfrm>
          <a:prstGeom prst="ellipse">
            <a:avLst/>
          </a:prstGeom>
          <a:solidFill>
            <a:srgbClr val="61A6F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Poppins SemiBold"/>
              <a:ea typeface="Poppins SemiBold"/>
              <a:cs typeface="Poppins SemiBold"/>
              <a:sym typeface="Poppins SemiBold"/>
            </a:endParaRPr>
          </a:p>
        </p:txBody>
      </p:sp>
      <p:sp>
        <p:nvSpPr>
          <p:cNvPr id="2057" name="Google Shape;2057;p383"/>
          <p:cNvSpPr/>
          <p:nvPr/>
        </p:nvSpPr>
        <p:spPr>
          <a:xfrm>
            <a:off x="788125" y="2200125"/>
            <a:ext cx="393900" cy="393900"/>
          </a:xfrm>
          <a:prstGeom prst="ellipse">
            <a:avLst/>
          </a:prstGeom>
          <a:solidFill>
            <a:srgbClr val="3C82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58" name="Google Shape;2058;p383"/>
          <p:cNvSpPr/>
          <p:nvPr/>
        </p:nvSpPr>
        <p:spPr>
          <a:xfrm>
            <a:off x="788125" y="3207194"/>
            <a:ext cx="393900" cy="393900"/>
          </a:xfrm>
          <a:prstGeom prst="ellipse">
            <a:avLst/>
          </a:prstGeom>
          <a:solidFill>
            <a:srgbClr val="1241B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59" name="Google Shape;2059;p383"/>
          <p:cNvSpPr txBox="1"/>
          <p:nvPr/>
        </p:nvSpPr>
        <p:spPr>
          <a:xfrm>
            <a:off x="722875" y="1247841"/>
            <a:ext cx="524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Poppins SemiBold"/>
                <a:ea typeface="Poppins SemiBold"/>
                <a:cs typeface="Poppins SemiBold"/>
                <a:sym typeface="Poppins SemiBold"/>
              </a:rPr>
              <a:t>01</a:t>
            </a:r>
            <a:endParaRPr sz="1200">
              <a:solidFill>
                <a:srgbClr val="FFFFFF"/>
              </a:solidFill>
              <a:latin typeface="Poppins SemiBold"/>
              <a:ea typeface="Poppins SemiBold"/>
              <a:cs typeface="Poppins SemiBold"/>
              <a:sym typeface="Poppins SemiBold"/>
            </a:endParaRPr>
          </a:p>
        </p:txBody>
      </p:sp>
      <p:sp>
        <p:nvSpPr>
          <p:cNvPr id="2060" name="Google Shape;2060;p383"/>
          <p:cNvSpPr txBox="1"/>
          <p:nvPr/>
        </p:nvSpPr>
        <p:spPr>
          <a:xfrm>
            <a:off x="722875" y="2212425"/>
            <a:ext cx="524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Poppins SemiBold"/>
                <a:ea typeface="Poppins SemiBold"/>
                <a:cs typeface="Poppins SemiBold"/>
                <a:sym typeface="Poppins SemiBold"/>
              </a:rPr>
              <a:t>02</a:t>
            </a:r>
            <a:endParaRPr sz="1200">
              <a:solidFill>
                <a:srgbClr val="FFFFFF"/>
              </a:solidFill>
              <a:latin typeface="Poppins SemiBold"/>
              <a:ea typeface="Poppins SemiBold"/>
              <a:cs typeface="Poppins SemiBold"/>
              <a:sym typeface="Poppins SemiBold"/>
            </a:endParaRPr>
          </a:p>
        </p:txBody>
      </p:sp>
      <p:sp>
        <p:nvSpPr>
          <p:cNvPr id="2061" name="Google Shape;2061;p383"/>
          <p:cNvSpPr txBox="1"/>
          <p:nvPr/>
        </p:nvSpPr>
        <p:spPr>
          <a:xfrm>
            <a:off x="722875" y="3219494"/>
            <a:ext cx="524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Poppins SemiBold"/>
                <a:ea typeface="Poppins SemiBold"/>
                <a:cs typeface="Poppins SemiBold"/>
                <a:sym typeface="Poppins SemiBold"/>
              </a:rPr>
              <a:t>03</a:t>
            </a:r>
            <a:endParaRPr sz="1200">
              <a:solidFill>
                <a:srgbClr val="FFFFFF"/>
              </a:solidFill>
              <a:latin typeface="Poppins SemiBold"/>
              <a:ea typeface="Poppins SemiBold"/>
              <a:cs typeface="Poppins SemiBold"/>
              <a:sym typeface="Poppins SemiBold"/>
            </a:endParaRPr>
          </a:p>
        </p:txBody>
      </p:sp>
      <p:sp>
        <p:nvSpPr>
          <p:cNvPr id="2062" name="Google Shape;2062;p383"/>
          <p:cNvSpPr/>
          <p:nvPr/>
        </p:nvSpPr>
        <p:spPr>
          <a:xfrm rot="10800000">
            <a:off x="945825" y="1857781"/>
            <a:ext cx="117600" cy="101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63" name="Google Shape;2063;p383"/>
          <p:cNvSpPr/>
          <p:nvPr/>
        </p:nvSpPr>
        <p:spPr>
          <a:xfrm rot="10800000">
            <a:off x="945825" y="2843619"/>
            <a:ext cx="117600" cy="101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64" name="Google Shape;2064;p383"/>
          <p:cNvSpPr/>
          <p:nvPr/>
        </p:nvSpPr>
        <p:spPr>
          <a:xfrm>
            <a:off x="421150" y="2342456"/>
            <a:ext cx="117600" cy="101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065" name="Google Shape;2065;p383"/>
          <p:cNvCxnSpPr/>
          <p:nvPr/>
        </p:nvCxnSpPr>
        <p:spPr>
          <a:xfrm rot="10800000">
            <a:off x="1147625" y="1431983"/>
            <a:ext cx="689700" cy="0"/>
          </a:xfrm>
          <a:prstGeom prst="straightConnector1">
            <a:avLst/>
          </a:prstGeom>
          <a:noFill/>
          <a:ln cap="flat" cmpd="sng" w="19050">
            <a:solidFill>
              <a:srgbClr val="62A7FC"/>
            </a:solidFill>
            <a:prstDash val="solid"/>
            <a:round/>
            <a:headEnd len="med" w="med" type="none"/>
            <a:tailEnd len="med" w="med" type="none"/>
          </a:ln>
        </p:spPr>
      </p:cxnSp>
      <p:cxnSp>
        <p:nvCxnSpPr>
          <p:cNvPr id="2066" name="Google Shape;2066;p383"/>
          <p:cNvCxnSpPr/>
          <p:nvPr/>
        </p:nvCxnSpPr>
        <p:spPr>
          <a:xfrm rot="10800000">
            <a:off x="1147625" y="2424470"/>
            <a:ext cx="689700" cy="0"/>
          </a:xfrm>
          <a:prstGeom prst="straightConnector1">
            <a:avLst/>
          </a:prstGeom>
          <a:noFill/>
          <a:ln cap="flat" cmpd="sng" w="19050">
            <a:solidFill>
              <a:srgbClr val="3D83F5"/>
            </a:solidFill>
            <a:prstDash val="solid"/>
            <a:round/>
            <a:headEnd len="med" w="med" type="none"/>
            <a:tailEnd len="med" w="med" type="none"/>
          </a:ln>
        </p:spPr>
      </p:cxnSp>
      <p:cxnSp>
        <p:nvCxnSpPr>
          <p:cNvPr id="2067" name="Google Shape;2067;p383"/>
          <p:cNvCxnSpPr/>
          <p:nvPr/>
        </p:nvCxnSpPr>
        <p:spPr>
          <a:xfrm rot="10800000">
            <a:off x="1147625" y="3404144"/>
            <a:ext cx="689700" cy="0"/>
          </a:xfrm>
          <a:prstGeom prst="straightConnector1">
            <a:avLst/>
          </a:prstGeom>
          <a:noFill/>
          <a:ln cap="flat" cmpd="sng" w="19050">
            <a:solidFill>
              <a:srgbClr val="1241B3"/>
            </a:solidFill>
            <a:prstDash val="solid"/>
            <a:round/>
            <a:headEnd len="med" w="med" type="none"/>
            <a:tailEnd len="med" w="med" type="none"/>
          </a:ln>
        </p:spPr>
      </p:cxnSp>
      <p:sp>
        <p:nvSpPr>
          <p:cNvPr id="2068" name="Google Shape;2068;p383"/>
          <p:cNvSpPr txBox="1"/>
          <p:nvPr/>
        </p:nvSpPr>
        <p:spPr>
          <a:xfrm>
            <a:off x="1917288" y="4055590"/>
            <a:ext cx="3865500" cy="7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000"/>
              <a:buFont typeface="Arial"/>
              <a:buNone/>
            </a:pPr>
            <a:r>
              <a:rPr lang="en" sz="1200">
                <a:solidFill>
                  <a:schemeClr val="accent2"/>
                </a:solidFill>
                <a:latin typeface="Poppins SemiBold"/>
                <a:ea typeface="Poppins SemiBold"/>
                <a:cs typeface="Poppins SemiBold"/>
                <a:sym typeface="Poppins SemiBold"/>
              </a:rPr>
              <a:t>Validate: The Proof</a:t>
            </a:r>
            <a:br>
              <a:rPr lang="en" sz="1200">
                <a:solidFill>
                  <a:schemeClr val="accent2"/>
                </a:solidFill>
                <a:latin typeface="Poppins SemiBold"/>
                <a:ea typeface="Poppins SemiBold"/>
                <a:cs typeface="Poppins SemiBold"/>
                <a:sym typeface="Poppins SemiBold"/>
              </a:rPr>
            </a:br>
            <a:r>
              <a:rPr lang="en" sz="1000">
                <a:solidFill>
                  <a:schemeClr val="accent2"/>
                </a:solidFill>
                <a:latin typeface="Lato"/>
                <a:ea typeface="Lato"/>
                <a:cs typeface="Lato"/>
                <a:sym typeface="Lato"/>
              </a:rPr>
              <a:t>Deploy the update immediately and measure specific behavioral metrics to confirm the friction point has been resolved.</a:t>
            </a:r>
            <a:endParaRPr sz="1200">
              <a:solidFill>
                <a:schemeClr val="accent2"/>
              </a:solidFill>
              <a:latin typeface="Poppins SemiBold"/>
              <a:ea typeface="Poppins SemiBold"/>
              <a:cs typeface="Poppins SemiBold"/>
              <a:sym typeface="Poppins SemiBold"/>
            </a:endParaRPr>
          </a:p>
          <a:p>
            <a:pPr indent="0" lvl="0" marL="0" rtl="0" algn="l">
              <a:spcBef>
                <a:spcPts val="0"/>
              </a:spcBef>
              <a:spcAft>
                <a:spcPts val="0"/>
              </a:spcAft>
              <a:buNone/>
            </a:pPr>
            <a:br>
              <a:rPr lang="en" sz="1200">
                <a:solidFill>
                  <a:schemeClr val="accent2"/>
                </a:solidFill>
                <a:latin typeface="Poppins Medium"/>
                <a:ea typeface="Poppins Medium"/>
                <a:cs typeface="Poppins Medium"/>
                <a:sym typeface="Poppins Medium"/>
              </a:rPr>
            </a:br>
            <a:endParaRPr sz="1200">
              <a:solidFill>
                <a:schemeClr val="accent2"/>
              </a:solidFill>
              <a:latin typeface="Poppins Medium"/>
              <a:ea typeface="Poppins Medium"/>
              <a:cs typeface="Poppins Medium"/>
              <a:sym typeface="Poppins Medium"/>
            </a:endParaRPr>
          </a:p>
        </p:txBody>
      </p:sp>
      <p:sp>
        <p:nvSpPr>
          <p:cNvPr id="2069" name="Google Shape;2069;p383"/>
          <p:cNvSpPr/>
          <p:nvPr/>
        </p:nvSpPr>
        <p:spPr>
          <a:xfrm>
            <a:off x="788125" y="4212625"/>
            <a:ext cx="393900" cy="393900"/>
          </a:xfrm>
          <a:prstGeom prst="ellipse">
            <a:avLst/>
          </a:prstGeom>
          <a:solidFill>
            <a:srgbClr val="1A2B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70" name="Google Shape;2070;p383"/>
          <p:cNvSpPr txBox="1"/>
          <p:nvPr/>
        </p:nvSpPr>
        <p:spPr>
          <a:xfrm>
            <a:off x="722875" y="4224925"/>
            <a:ext cx="524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Poppins SemiBold"/>
                <a:ea typeface="Poppins SemiBold"/>
                <a:cs typeface="Poppins SemiBold"/>
                <a:sym typeface="Poppins SemiBold"/>
              </a:rPr>
              <a:t>04</a:t>
            </a:r>
            <a:endParaRPr sz="1200">
              <a:solidFill>
                <a:srgbClr val="FFFFFF"/>
              </a:solidFill>
              <a:latin typeface="Poppins SemiBold"/>
              <a:ea typeface="Poppins SemiBold"/>
              <a:cs typeface="Poppins SemiBold"/>
              <a:sym typeface="Poppins SemiBold"/>
            </a:endParaRPr>
          </a:p>
        </p:txBody>
      </p:sp>
      <p:cxnSp>
        <p:nvCxnSpPr>
          <p:cNvPr id="2071" name="Google Shape;2071;p383"/>
          <p:cNvCxnSpPr/>
          <p:nvPr/>
        </p:nvCxnSpPr>
        <p:spPr>
          <a:xfrm rot="10800000">
            <a:off x="1147625" y="4409575"/>
            <a:ext cx="689700" cy="0"/>
          </a:xfrm>
          <a:prstGeom prst="straightConnector1">
            <a:avLst/>
          </a:prstGeom>
          <a:noFill/>
          <a:ln cap="flat" cmpd="sng" w="19050">
            <a:solidFill>
              <a:schemeClr val="accent2"/>
            </a:solidFill>
            <a:prstDash val="solid"/>
            <a:round/>
            <a:headEnd len="med" w="med" type="none"/>
            <a:tailEnd len="med" w="med" type="none"/>
          </a:ln>
        </p:spPr>
      </p:cxnSp>
      <p:sp>
        <p:nvSpPr>
          <p:cNvPr id="2072" name="Google Shape;2072;p383"/>
          <p:cNvSpPr/>
          <p:nvPr/>
        </p:nvSpPr>
        <p:spPr>
          <a:xfrm rot="10800000">
            <a:off x="945825" y="3829469"/>
            <a:ext cx="117600" cy="101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73" name="Google Shape;2073;p383"/>
          <p:cNvSpPr/>
          <p:nvPr/>
        </p:nvSpPr>
        <p:spPr>
          <a:xfrm>
            <a:off x="6692105" y="1025800"/>
            <a:ext cx="1950000" cy="827100"/>
          </a:xfrm>
          <a:prstGeom prst="roundRect">
            <a:avLst>
              <a:gd fmla="val 0" name="adj"/>
            </a:avLst>
          </a:prstGeom>
          <a:solidFill>
            <a:schemeClr val="lt1"/>
          </a:solidFill>
          <a:ln cap="flat" cmpd="sng" w="28575">
            <a:solidFill>
              <a:schemeClr val="accent4"/>
            </a:solidFill>
            <a:prstDash val="solid"/>
            <a:round/>
            <a:headEnd len="sm" w="sm" type="none"/>
            <a:tailEnd len="sm" w="sm" type="none"/>
          </a:ln>
        </p:spPr>
        <p:txBody>
          <a:bodyPr anchorCtr="0" anchor="ctr" bIns="91425" lIns="731500" spcFirstLastPara="1" rIns="18287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sz="1100">
              <a:solidFill>
                <a:schemeClr val="accent2"/>
              </a:solidFill>
              <a:latin typeface="Lato"/>
              <a:ea typeface="Lato"/>
              <a:cs typeface="Lato"/>
              <a:sym typeface="Lato"/>
            </a:endParaRPr>
          </a:p>
        </p:txBody>
      </p:sp>
      <p:sp>
        <p:nvSpPr>
          <p:cNvPr id="2074" name="Google Shape;2074;p383"/>
          <p:cNvSpPr txBox="1"/>
          <p:nvPr/>
        </p:nvSpPr>
        <p:spPr>
          <a:xfrm>
            <a:off x="6825110" y="1139200"/>
            <a:ext cx="16812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Poppins SemiBold"/>
                <a:ea typeface="Poppins SemiBold"/>
                <a:cs typeface="Poppins SemiBold"/>
                <a:sym typeface="Poppins SemiBold"/>
              </a:rPr>
              <a:t>❓KEY QUESTION:</a:t>
            </a:r>
            <a:br>
              <a:rPr lang="en" sz="900">
                <a:latin typeface="Poppins SemiBold"/>
                <a:ea typeface="Poppins SemiBold"/>
                <a:cs typeface="Poppins SemiBold"/>
                <a:sym typeface="Poppins SemiBold"/>
              </a:rPr>
            </a:br>
            <a:r>
              <a:rPr lang="en" sz="900">
                <a:latin typeface="Poppins Medium"/>
                <a:ea typeface="Poppins Medium"/>
                <a:cs typeface="Poppins Medium"/>
                <a:sym typeface="Poppins Medium"/>
              </a:rPr>
              <a:t>Is this a design flaw or a model hallucination?</a:t>
            </a:r>
            <a:endParaRPr sz="900">
              <a:latin typeface="Poppins Medium"/>
              <a:ea typeface="Poppins Medium"/>
              <a:cs typeface="Poppins Medium"/>
              <a:sym typeface="Poppins Medium"/>
            </a:endParaRPr>
          </a:p>
        </p:txBody>
      </p:sp>
      <p:sp>
        <p:nvSpPr>
          <p:cNvPr id="2075" name="Google Shape;2075;p383"/>
          <p:cNvSpPr/>
          <p:nvPr/>
        </p:nvSpPr>
        <p:spPr>
          <a:xfrm>
            <a:off x="6692105" y="1995925"/>
            <a:ext cx="1950000" cy="827100"/>
          </a:xfrm>
          <a:prstGeom prst="roundRect">
            <a:avLst>
              <a:gd fmla="val 0" name="adj"/>
            </a:avLst>
          </a:prstGeom>
          <a:solidFill>
            <a:schemeClr val="lt1"/>
          </a:solidFill>
          <a:ln cap="flat" cmpd="sng" w="28575">
            <a:solidFill>
              <a:srgbClr val="3D82F4"/>
            </a:solidFill>
            <a:prstDash val="solid"/>
            <a:round/>
            <a:headEnd len="sm" w="sm" type="none"/>
            <a:tailEnd len="sm" w="sm" type="none"/>
          </a:ln>
        </p:spPr>
        <p:txBody>
          <a:bodyPr anchorCtr="0" anchor="ctr" bIns="91425" lIns="731500" spcFirstLastPara="1" rIns="18287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sz="1100">
              <a:solidFill>
                <a:schemeClr val="accent2"/>
              </a:solidFill>
              <a:latin typeface="Lato"/>
              <a:ea typeface="Lato"/>
              <a:cs typeface="Lato"/>
              <a:sym typeface="Lato"/>
            </a:endParaRPr>
          </a:p>
        </p:txBody>
      </p:sp>
      <p:sp>
        <p:nvSpPr>
          <p:cNvPr id="2076" name="Google Shape;2076;p383"/>
          <p:cNvSpPr/>
          <p:nvPr/>
        </p:nvSpPr>
        <p:spPr>
          <a:xfrm>
            <a:off x="6692105" y="3009900"/>
            <a:ext cx="1950000" cy="827100"/>
          </a:xfrm>
          <a:prstGeom prst="roundRect">
            <a:avLst>
              <a:gd fmla="val 0" name="adj"/>
            </a:avLst>
          </a:prstGeom>
          <a:solidFill>
            <a:schemeClr val="lt1"/>
          </a:solidFill>
          <a:ln cap="flat" cmpd="sng" w="28575">
            <a:solidFill>
              <a:srgbClr val="1241B3"/>
            </a:solidFill>
            <a:prstDash val="solid"/>
            <a:round/>
            <a:headEnd len="sm" w="sm" type="none"/>
            <a:tailEnd len="sm" w="sm" type="none"/>
          </a:ln>
        </p:spPr>
        <p:txBody>
          <a:bodyPr anchorCtr="0" anchor="ctr" bIns="91425" lIns="731500" spcFirstLastPara="1" rIns="18287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sz="1100">
              <a:solidFill>
                <a:schemeClr val="accent2"/>
              </a:solidFill>
              <a:latin typeface="Lato"/>
              <a:ea typeface="Lato"/>
              <a:cs typeface="Lato"/>
              <a:sym typeface="Lato"/>
            </a:endParaRPr>
          </a:p>
        </p:txBody>
      </p:sp>
      <p:sp>
        <p:nvSpPr>
          <p:cNvPr id="2077" name="Google Shape;2077;p383"/>
          <p:cNvSpPr/>
          <p:nvPr/>
        </p:nvSpPr>
        <p:spPr>
          <a:xfrm>
            <a:off x="6692105" y="4023875"/>
            <a:ext cx="1950000" cy="827100"/>
          </a:xfrm>
          <a:prstGeom prst="roundRect">
            <a:avLst>
              <a:gd fmla="val 0" name="adj"/>
            </a:avLst>
          </a:prstGeom>
          <a:solidFill>
            <a:schemeClr val="lt1"/>
          </a:solidFill>
          <a:ln cap="flat" cmpd="sng" w="28575">
            <a:solidFill>
              <a:srgbClr val="1A2B6A"/>
            </a:solidFill>
            <a:prstDash val="solid"/>
            <a:round/>
            <a:headEnd len="sm" w="sm" type="none"/>
            <a:tailEnd len="sm" w="sm" type="none"/>
          </a:ln>
        </p:spPr>
        <p:txBody>
          <a:bodyPr anchorCtr="0" anchor="ctr" bIns="91425" lIns="731500" spcFirstLastPara="1" rIns="18287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sz="1100">
              <a:solidFill>
                <a:schemeClr val="accent2"/>
              </a:solidFill>
              <a:latin typeface="Lato"/>
              <a:ea typeface="Lato"/>
              <a:cs typeface="Lato"/>
              <a:sym typeface="Lato"/>
            </a:endParaRPr>
          </a:p>
        </p:txBody>
      </p:sp>
      <p:sp>
        <p:nvSpPr>
          <p:cNvPr id="2078" name="Google Shape;2078;p383"/>
          <p:cNvSpPr txBox="1"/>
          <p:nvPr/>
        </p:nvSpPr>
        <p:spPr>
          <a:xfrm>
            <a:off x="6644711" y="2068981"/>
            <a:ext cx="20421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Poppins SemiBold"/>
                <a:ea typeface="Poppins SemiBold"/>
                <a:cs typeface="Poppins SemiBold"/>
                <a:sym typeface="Poppins SemiBold"/>
              </a:rPr>
              <a:t>❓KEY QUESTION:</a:t>
            </a:r>
            <a:br>
              <a:rPr lang="en" sz="900">
                <a:latin typeface="Poppins SemiBold"/>
                <a:ea typeface="Poppins SemiBold"/>
                <a:cs typeface="Poppins SemiBold"/>
                <a:sym typeface="Poppins SemiBold"/>
              </a:rPr>
            </a:br>
            <a:r>
              <a:rPr lang="en" sz="900">
                <a:latin typeface="Poppins Medium"/>
                <a:ea typeface="Poppins Medium"/>
                <a:cs typeface="Poppins Medium"/>
                <a:sym typeface="Poppins Medium"/>
              </a:rPr>
              <a:t>"Does this require a conversational re-prompt or a manual click-to-edit?”</a:t>
            </a:r>
            <a:endParaRPr sz="900">
              <a:latin typeface="Poppins Medium"/>
              <a:ea typeface="Poppins Medium"/>
              <a:cs typeface="Poppins Medium"/>
              <a:sym typeface="Poppins Medium"/>
            </a:endParaRPr>
          </a:p>
          <a:p>
            <a:pPr indent="0" lvl="0" marL="0" rtl="0" algn="ctr">
              <a:spcBef>
                <a:spcPts val="0"/>
              </a:spcBef>
              <a:spcAft>
                <a:spcPts val="0"/>
              </a:spcAft>
              <a:buNone/>
            </a:pPr>
            <a:r>
              <a:t/>
            </a:r>
            <a:endParaRPr sz="900">
              <a:latin typeface="Poppins Medium"/>
              <a:ea typeface="Poppins Medium"/>
              <a:cs typeface="Poppins Medium"/>
              <a:sym typeface="Poppins Medium"/>
            </a:endParaRPr>
          </a:p>
        </p:txBody>
      </p:sp>
      <p:sp>
        <p:nvSpPr>
          <p:cNvPr id="2079" name="Google Shape;2079;p383"/>
          <p:cNvSpPr txBox="1"/>
          <p:nvPr/>
        </p:nvSpPr>
        <p:spPr>
          <a:xfrm>
            <a:off x="6676621" y="4137265"/>
            <a:ext cx="1950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Poppins SemiBold"/>
                <a:ea typeface="Poppins SemiBold"/>
                <a:cs typeface="Poppins SemiBold"/>
                <a:sym typeface="Poppins SemiBold"/>
              </a:rPr>
              <a:t>❓KEY QUESTION:</a:t>
            </a:r>
            <a:br>
              <a:rPr lang="en" sz="900">
                <a:latin typeface="Poppins SemiBold"/>
                <a:ea typeface="Poppins SemiBold"/>
                <a:cs typeface="Poppins SemiBold"/>
                <a:sym typeface="Poppins SemiBold"/>
              </a:rPr>
            </a:br>
            <a:r>
              <a:rPr lang="en" sz="900">
                <a:latin typeface="Poppins Medium"/>
                <a:ea typeface="Poppins Medium"/>
                <a:cs typeface="Poppins Medium"/>
                <a:sym typeface="Poppins Medium"/>
              </a:rPr>
              <a:t>"Did the core metric I aimed to fix actually move?"</a:t>
            </a:r>
            <a:endParaRPr sz="900">
              <a:latin typeface="Poppins Medium"/>
              <a:ea typeface="Poppins Medium"/>
              <a:cs typeface="Poppins Medium"/>
              <a:sym typeface="Poppins Medium"/>
            </a:endParaRPr>
          </a:p>
        </p:txBody>
      </p:sp>
      <p:sp>
        <p:nvSpPr>
          <p:cNvPr id="2080" name="Google Shape;2080;p383"/>
          <p:cNvSpPr txBox="1"/>
          <p:nvPr/>
        </p:nvSpPr>
        <p:spPr>
          <a:xfrm>
            <a:off x="6644711" y="3123302"/>
            <a:ext cx="2042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Poppins SemiBold"/>
                <a:ea typeface="Poppins SemiBold"/>
                <a:cs typeface="Poppins SemiBold"/>
                <a:sym typeface="Poppins SemiBold"/>
              </a:rPr>
              <a:t>❓KEY QUESTION:</a:t>
            </a:r>
            <a:br>
              <a:rPr lang="en" sz="900">
                <a:latin typeface="Poppins SemiBold"/>
                <a:ea typeface="Poppins SemiBold"/>
                <a:cs typeface="Poppins SemiBold"/>
                <a:sym typeface="Poppins SemiBold"/>
              </a:rPr>
            </a:br>
            <a:r>
              <a:rPr lang="en" sz="900">
                <a:latin typeface="Poppins Medium"/>
                <a:ea typeface="Poppins Medium"/>
                <a:cs typeface="Poppins Medium"/>
                <a:sym typeface="Poppins Medium"/>
              </a:rPr>
              <a:t>"How can I ask the AI to implement this fix for me?"</a:t>
            </a:r>
            <a:endParaRPr sz="1000">
              <a:latin typeface="Poppins Medium"/>
              <a:ea typeface="Poppins Medium"/>
              <a:cs typeface="Poppins Medium"/>
              <a:sym typeface="Poppi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99" name="Shape 1699"/>
        <p:cNvGrpSpPr/>
        <p:nvPr/>
      </p:nvGrpSpPr>
      <p:grpSpPr>
        <a:xfrm>
          <a:off x="0" y="0"/>
          <a:ext cx="0" cy="0"/>
          <a:chOff x="0" y="0"/>
          <a:chExt cx="0" cy="0"/>
        </a:xfrm>
      </p:grpSpPr>
      <p:sp>
        <p:nvSpPr>
          <p:cNvPr id="1700" name="Google Shape;1700;p366"/>
          <p:cNvSpPr txBox="1"/>
          <p:nvPr>
            <p:ph idx="4294967295" type="title"/>
          </p:nvPr>
        </p:nvSpPr>
        <p:spPr>
          <a:xfrm>
            <a:off x="457200" y="411477"/>
            <a:ext cx="8229600" cy="3693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a:solidFill>
                  <a:schemeClr val="lt1"/>
                </a:solidFill>
              </a:rPr>
              <a:t>Class Expectations</a:t>
            </a:r>
            <a:endParaRPr>
              <a:solidFill>
                <a:schemeClr val="lt1"/>
              </a:solidFill>
            </a:endParaRPr>
          </a:p>
        </p:txBody>
      </p:sp>
      <p:sp>
        <p:nvSpPr>
          <p:cNvPr id="1701" name="Google Shape;1701;p366"/>
          <p:cNvSpPr/>
          <p:nvPr/>
        </p:nvSpPr>
        <p:spPr>
          <a:xfrm>
            <a:off x="457200" y="1103550"/>
            <a:ext cx="2608500" cy="17265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Cameras On</a:t>
            </a:r>
            <a:endParaRPr b="1" sz="1200">
              <a:solidFill>
                <a:schemeClr val="accent4"/>
              </a:solidFill>
              <a:latin typeface="Poppins"/>
              <a:ea typeface="Poppins"/>
              <a:cs typeface="Poppins"/>
              <a:sym typeface="Poppins"/>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Be present and visible with your camera on to stay engaged in class.</a:t>
            </a:r>
            <a:endParaRPr sz="1200">
              <a:solidFill>
                <a:schemeClr val="lt2"/>
              </a:solidFill>
              <a:latin typeface="Lato"/>
              <a:ea typeface="Lato"/>
              <a:cs typeface="Lato"/>
              <a:sym typeface="Lato"/>
            </a:endParaRPr>
          </a:p>
        </p:txBody>
      </p:sp>
      <p:sp>
        <p:nvSpPr>
          <p:cNvPr id="1702" name="Google Shape;1702;p366"/>
          <p:cNvSpPr/>
          <p:nvPr/>
        </p:nvSpPr>
        <p:spPr>
          <a:xfrm>
            <a:off x="2475925" y="1205730"/>
            <a:ext cx="424800" cy="3834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sp>
        <p:nvSpPr>
          <p:cNvPr id="1703" name="Google Shape;1703;p366"/>
          <p:cNvSpPr/>
          <p:nvPr/>
        </p:nvSpPr>
        <p:spPr>
          <a:xfrm>
            <a:off x="3267766" y="1103550"/>
            <a:ext cx="2608500" cy="17265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Arrive On Time</a:t>
            </a:r>
            <a:endParaRPr sz="1200">
              <a:solidFill>
                <a:schemeClr val="lt2"/>
              </a:solidFill>
              <a:latin typeface="Poppins SemiBold"/>
              <a:ea typeface="Poppins SemiBold"/>
              <a:cs typeface="Poppins SemiBold"/>
              <a:sym typeface="Poppins SemiBold"/>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Respect everyone’s time by arriving promptly to sessions.</a:t>
            </a:r>
            <a:endParaRPr sz="1200">
              <a:solidFill>
                <a:schemeClr val="lt2"/>
              </a:solidFill>
              <a:latin typeface="Lato"/>
              <a:ea typeface="Lato"/>
              <a:cs typeface="Lato"/>
              <a:sym typeface="Lato"/>
            </a:endParaRPr>
          </a:p>
        </p:txBody>
      </p:sp>
      <p:sp>
        <p:nvSpPr>
          <p:cNvPr id="1704" name="Google Shape;1704;p366"/>
          <p:cNvSpPr/>
          <p:nvPr/>
        </p:nvSpPr>
        <p:spPr>
          <a:xfrm>
            <a:off x="6078324" y="1103550"/>
            <a:ext cx="2608500" cy="17265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Active Engagement</a:t>
            </a:r>
            <a:endParaRPr sz="1200">
              <a:solidFill>
                <a:schemeClr val="lt2"/>
              </a:solidFill>
              <a:latin typeface="Poppins Medium"/>
              <a:ea typeface="Poppins Medium"/>
              <a:cs typeface="Poppins Medium"/>
              <a:sym typeface="Poppins Medium"/>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During exercises and labs, participate actively in all discussions and activities.</a:t>
            </a:r>
            <a:endParaRPr sz="1200">
              <a:solidFill>
                <a:schemeClr val="lt2"/>
              </a:solidFill>
              <a:latin typeface="Lato"/>
              <a:ea typeface="Lato"/>
              <a:cs typeface="Lato"/>
              <a:sym typeface="Lato"/>
            </a:endParaRPr>
          </a:p>
        </p:txBody>
      </p:sp>
      <p:sp>
        <p:nvSpPr>
          <p:cNvPr id="1705" name="Google Shape;1705;p366"/>
          <p:cNvSpPr/>
          <p:nvPr/>
        </p:nvSpPr>
        <p:spPr>
          <a:xfrm>
            <a:off x="457200" y="2959871"/>
            <a:ext cx="2608500" cy="17265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Network</a:t>
            </a:r>
            <a:endParaRPr sz="1200">
              <a:solidFill>
                <a:schemeClr val="lt1"/>
              </a:solidFill>
              <a:latin typeface="Poppins Medium"/>
              <a:ea typeface="Poppins Medium"/>
              <a:cs typeface="Poppins Medium"/>
              <a:sym typeface="Poppins Medium"/>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During class, connect with peers and build your learning network.</a:t>
            </a:r>
            <a:endParaRPr sz="1200">
              <a:solidFill>
                <a:schemeClr val="lt2"/>
              </a:solidFill>
              <a:latin typeface="Lato"/>
              <a:ea typeface="Lato"/>
              <a:cs typeface="Lato"/>
              <a:sym typeface="Lato"/>
            </a:endParaRPr>
          </a:p>
        </p:txBody>
      </p:sp>
      <p:sp>
        <p:nvSpPr>
          <p:cNvPr id="1706" name="Google Shape;1706;p366"/>
          <p:cNvSpPr/>
          <p:nvPr/>
        </p:nvSpPr>
        <p:spPr>
          <a:xfrm>
            <a:off x="3267766" y="2959871"/>
            <a:ext cx="2608500" cy="17265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Use Slack</a:t>
            </a:r>
            <a:endParaRPr sz="1200">
              <a:solidFill>
                <a:schemeClr val="lt2"/>
              </a:solidFill>
              <a:latin typeface="Poppins Medium"/>
              <a:ea typeface="Poppins Medium"/>
              <a:cs typeface="Poppins Medium"/>
              <a:sym typeface="Poppins Medium"/>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Use Slack for all communication to keep questions and comments organized.</a:t>
            </a:r>
            <a:endParaRPr sz="1200">
              <a:solidFill>
                <a:schemeClr val="lt2"/>
              </a:solidFill>
              <a:latin typeface="Lato"/>
              <a:ea typeface="Lato"/>
              <a:cs typeface="Lato"/>
              <a:sym typeface="Lato"/>
            </a:endParaRPr>
          </a:p>
        </p:txBody>
      </p:sp>
      <p:sp>
        <p:nvSpPr>
          <p:cNvPr id="1707" name="Google Shape;1707;p366"/>
          <p:cNvSpPr/>
          <p:nvPr/>
        </p:nvSpPr>
        <p:spPr>
          <a:xfrm>
            <a:off x="6078324" y="2959871"/>
            <a:ext cx="2608500" cy="17265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Instructor Support</a:t>
            </a:r>
            <a:endParaRPr sz="1200">
              <a:solidFill>
                <a:schemeClr val="lt2"/>
              </a:solidFill>
              <a:latin typeface="Poppins Medium"/>
              <a:ea typeface="Poppins Medium"/>
              <a:cs typeface="Poppins Medium"/>
              <a:sym typeface="Poppins Medium"/>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Save deeper questions for after class with your instructor so as to not stop class flow.</a:t>
            </a:r>
            <a:endParaRPr sz="1200">
              <a:solidFill>
                <a:schemeClr val="lt2"/>
              </a:solidFill>
              <a:latin typeface="Lato"/>
              <a:ea typeface="Lato"/>
              <a:cs typeface="Lato"/>
              <a:sym typeface="Lato"/>
            </a:endParaRPr>
          </a:p>
        </p:txBody>
      </p:sp>
      <p:sp>
        <p:nvSpPr>
          <p:cNvPr id="1708" name="Google Shape;1708;p366"/>
          <p:cNvSpPr/>
          <p:nvPr/>
        </p:nvSpPr>
        <p:spPr>
          <a:xfrm>
            <a:off x="5344975" y="1205730"/>
            <a:ext cx="424800" cy="3834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sp>
        <p:nvSpPr>
          <p:cNvPr id="1709" name="Google Shape;1709;p366"/>
          <p:cNvSpPr/>
          <p:nvPr/>
        </p:nvSpPr>
        <p:spPr>
          <a:xfrm>
            <a:off x="8147700" y="1205730"/>
            <a:ext cx="424800" cy="3834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sp>
        <p:nvSpPr>
          <p:cNvPr id="1710" name="Google Shape;1710;p366"/>
          <p:cNvSpPr/>
          <p:nvPr/>
        </p:nvSpPr>
        <p:spPr>
          <a:xfrm>
            <a:off x="2475925" y="3088124"/>
            <a:ext cx="424800" cy="3834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sp>
        <p:nvSpPr>
          <p:cNvPr id="1711" name="Google Shape;1711;p366"/>
          <p:cNvSpPr/>
          <p:nvPr/>
        </p:nvSpPr>
        <p:spPr>
          <a:xfrm>
            <a:off x="5344975" y="3088124"/>
            <a:ext cx="424800" cy="3834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t/>
            </a:r>
            <a:endParaRPr sz="1800">
              <a:solidFill>
                <a:schemeClr val="accent1"/>
              </a:solidFill>
              <a:latin typeface="Poppins"/>
              <a:ea typeface="Poppins"/>
              <a:cs typeface="Poppins"/>
              <a:sym typeface="Poppins"/>
            </a:endParaRPr>
          </a:p>
        </p:txBody>
      </p:sp>
      <p:sp>
        <p:nvSpPr>
          <p:cNvPr id="1712" name="Google Shape;1712;p366"/>
          <p:cNvSpPr/>
          <p:nvPr/>
        </p:nvSpPr>
        <p:spPr>
          <a:xfrm>
            <a:off x="8147700" y="3088124"/>
            <a:ext cx="424800" cy="3834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pic>
        <p:nvPicPr>
          <p:cNvPr id="1713" name="Google Shape;1713;p366" title="slack-icon-icon-sm.png"/>
          <p:cNvPicPr preferRelativeResize="0"/>
          <p:nvPr/>
        </p:nvPicPr>
        <p:blipFill>
          <a:blip r:embed="rId3">
            <a:alphaModFix/>
          </a:blip>
          <a:stretch>
            <a:fillRect/>
          </a:stretch>
        </p:blipFill>
        <p:spPr>
          <a:xfrm>
            <a:off x="5429388" y="3164636"/>
            <a:ext cx="230378" cy="23037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graphicFrame>
        <p:nvGraphicFramePr>
          <p:cNvPr id="2085" name="Google Shape;2085;p384"/>
          <p:cNvGraphicFramePr/>
          <p:nvPr/>
        </p:nvGraphicFramePr>
        <p:xfrm>
          <a:off x="457198" y="1000077"/>
          <a:ext cx="3000000" cy="3000000"/>
        </p:xfrm>
        <a:graphic>
          <a:graphicData uri="http://schemas.openxmlformats.org/drawingml/2006/table">
            <a:tbl>
              <a:tblPr>
                <a:noFill/>
                <a:tableStyleId>{C35DCEFE-A767-4043-9DDA-BB128B61D1A1}</a:tableStyleId>
              </a:tblPr>
              <a:tblGrid>
                <a:gridCol w="997850"/>
                <a:gridCol w="1887325"/>
                <a:gridCol w="3287025"/>
                <a:gridCol w="2057400"/>
              </a:tblGrid>
              <a:tr h="305175">
                <a:tc>
                  <a:txBody>
                    <a:bodyPr/>
                    <a:lstStyle/>
                    <a:p>
                      <a:pPr indent="0" lvl="0" marL="0" rtl="0" algn="ctr">
                        <a:lnSpc>
                          <a:spcPct val="115000"/>
                        </a:lnSpc>
                        <a:spcBef>
                          <a:spcPts val="0"/>
                        </a:spcBef>
                        <a:spcAft>
                          <a:spcPts val="0"/>
                        </a:spcAft>
                        <a:buNone/>
                      </a:pPr>
                      <a:r>
                        <a:rPr b="1" lang="en" sz="800">
                          <a:solidFill>
                            <a:srgbClr val="FFFFFF"/>
                          </a:solidFill>
                          <a:latin typeface="Poppins"/>
                          <a:ea typeface="Poppins"/>
                          <a:cs typeface="Poppins"/>
                          <a:sym typeface="Poppins"/>
                        </a:rPr>
                        <a:t>TECHNIQUE</a:t>
                      </a:r>
                      <a:endParaRPr b="1" sz="800">
                        <a:solidFill>
                          <a:srgbClr val="FFFFFF"/>
                        </a:solidFill>
                        <a:latin typeface="Poppins"/>
                        <a:ea typeface="Poppins"/>
                        <a:cs typeface="Poppins"/>
                        <a:sym typeface="Poppi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rgbClr val="E5E5EB"/>
                      </a:solidFill>
                      <a:prstDash val="solid"/>
                      <a:round/>
                      <a:headEnd len="sm" w="sm" type="none"/>
                      <a:tailEnd len="sm" w="sm" type="none"/>
                    </a:lnB>
                    <a:solidFill>
                      <a:schemeClr val="accent2"/>
                    </a:solidFill>
                  </a:tcPr>
                </a:tc>
                <a:tc>
                  <a:txBody>
                    <a:bodyPr/>
                    <a:lstStyle/>
                    <a:p>
                      <a:pPr indent="0" lvl="0" marL="0" marR="0" rtl="0" algn="ctr">
                        <a:lnSpc>
                          <a:spcPct val="115000"/>
                        </a:lnSpc>
                        <a:spcBef>
                          <a:spcPts val="0"/>
                        </a:spcBef>
                        <a:spcAft>
                          <a:spcPts val="0"/>
                        </a:spcAft>
                        <a:buNone/>
                      </a:pPr>
                      <a:r>
                        <a:rPr b="1" lang="en" sz="800">
                          <a:solidFill>
                            <a:srgbClr val="1A2B6B"/>
                          </a:solidFill>
                          <a:latin typeface="Poppins"/>
                          <a:ea typeface="Poppins"/>
                          <a:cs typeface="Poppins"/>
                          <a:sym typeface="Poppins"/>
                        </a:rPr>
                        <a:t>TRANSLATION STRATEGY</a:t>
                      </a:r>
                      <a:endParaRPr b="1" sz="800">
                        <a:solidFill>
                          <a:srgbClr val="1A2B6B"/>
                        </a:solidFill>
                        <a:latin typeface="Poppins"/>
                        <a:ea typeface="Poppins"/>
                        <a:cs typeface="Poppins"/>
                        <a:sym typeface="Poppi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rgbClr val="E5E5EB"/>
                      </a:solidFill>
                      <a:prstDash val="solid"/>
                      <a:round/>
                      <a:headEnd len="sm" w="sm" type="none"/>
                      <a:tailEnd len="sm" w="sm" type="none"/>
                    </a:lnB>
                    <a:solidFill>
                      <a:srgbClr val="DBEAFE"/>
                    </a:solidFill>
                  </a:tcPr>
                </a:tc>
                <a:tc gridSpan="2">
                  <a:txBody>
                    <a:bodyPr/>
                    <a:lstStyle/>
                    <a:p>
                      <a:pPr indent="0" lvl="0" marL="0" rtl="0" algn="ctr">
                        <a:lnSpc>
                          <a:spcPct val="115000"/>
                        </a:lnSpc>
                        <a:spcBef>
                          <a:spcPts val="0"/>
                        </a:spcBef>
                        <a:spcAft>
                          <a:spcPts val="0"/>
                        </a:spcAft>
                        <a:buNone/>
                      </a:pPr>
                      <a:r>
                        <a:rPr b="1" lang="en" sz="800">
                          <a:solidFill>
                            <a:srgbClr val="1A2B6B"/>
                          </a:solidFill>
                          <a:latin typeface="Poppins"/>
                          <a:ea typeface="Poppins"/>
                          <a:cs typeface="Poppins"/>
                          <a:sym typeface="Poppins"/>
                        </a:rPr>
                        <a:t>ADVANCED</a:t>
                      </a:r>
                      <a:r>
                        <a:rPr b="1" lang="en" sz="800">
                          <a:solidFill>
                            <a:srgbClr val="1A2B6B"/>
                          </a:solidFill>
                          <a:latin typeface="Poppins"/>
                          <a:ea typeface="Poppins"/>
                          <a:cs typeface="Poppins"/>
                          <a:sym typeface="Poppins"/>
                        </a:rPr>
                        <a:t> PROMPT</a:t>
                      </a:r>
                      <a:endParaRPr b="1" sz="800">
                        <a:solidFill>
                          <a:srgbClr val="1A2B6B"/>
                        </a:solidFill>
                        <a:latin typeface="Poppins"/>
                        <a:ea typeface="Poppins"/>
                        <a:cs typeface="Poppins"/>
                        <a:sym typeface="Poppi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rgbClr val="E5E5EB"/>
                      </a:solidFill>
                      <a:prstDash val="solid"/>
                      <a:round/>
                      <a:headEnd len="sm" w="sm" type="none"/>
                      <a:tailEnd len="sm" w="sm" type="none"/>
                    </a:lnB>
                    <a:solidFill>
                      <a:srgbClr val="DBEAFE"/>
                    </a:solidFill>
                  </a:tcPr>
                </a:tc>
                <a:tc hMerge="1"/>
              </a:tr>
              <a:tr h="858200">
                <a:tc>
                  <a:txBody>
                    <a:bodyPr/>
                    <a:lstStyle/>
                    <a:p>
                      <a:pPr indent="0" lvl="0" marL="0" rtl="0" algn="ctr">
                        <a:lnSpc>
                          <a:spcPct val="115000"/>
                        </a:lnSpc>
                        <a:spcBef>
                          <a:spcPts val="0"/>
                        </a:spcBef>
                        <a:spcAft>
                          <a:spcPts val="0"/>
                        </a:spcAft>
                        <a:buNone/>
                      </a:pPr>
                      <a:r>
                        <a:rPr lang="en" sz="900">
                          <a:solidFill>
                            <a:schemeClr val="lt1"/>
                          </a:solidFill>
                          <a:latin typeface="Poppins SemiBold"/>
                          <a:ea typeface="Poppins SemiBold"/>
                          <a:cs typeface="Poppins SemiBold"/>
                          <a:sym typeface="Poppins SemiBold"/>
                        </a:rPr>
                        <a:t>Persona Refinement</a:t>
                      </a:r>
                      <a:endParaRPr sz="900">
                        <a:solidFill>
                          <a:schemeClr val="lt1"/>
                        </a:solidFill>
                        <a:latin typeface="Poppins SemiBold"/>
                        <a:ea typeface="Poppins SemiBold"/>
                        <a:cs typeface="Poppins SemiBold"/>
                        <a:sym typeface="Poppins SemiBold"/>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9525">
                      <a:solidFill>
                        <a:srgbClr val="E5E5EB"/>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marR="0" rtl="0" algn="ctr">
                        <a:lnSpc>
                          <a:spcPct val="115000"/>
                        </a:lnSpc>
                        <a:spcBef>
                          <a:spcPts val="0"/>
                        </a:spcBef>
                        <a:spcAft>
                          <a:spcPts val="0"/>
                        </a:spcAft>
                        <a:buNone/>
                      </a:pPr>
                      <a:r>
                        <a:rPr lang="en" sz="850">
                          <a:solidFill>
                            <a:srgbClr val="434343"/>
                          </a:solidFill>
                          <a:latin typeface="Lato"/>
                          <a:ea typeface="Lato"/>
                          <a:cs typeface="Lato"/>
                          <a:sym typeface="Lato"/>
                        </a:rPr>
                        <a:t>Convert vague emotional feedback into strict system constraints or parameter adjustments.</a:t>
                      </a:r>
                      <a:endParaRPr sz="850">
                        <a:solidFill>
                          <a:srgbClr val="434343"/>
                        </a:solidFill>
                        <a:latin typeface="Lato"/>
                        <a:ea typeface="Lato"/>
                        <a:cs typeface="Lato"/>
                        <a:sym typeface="Lato"/>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9525">
                      <a:solidFill>
                        <a:srgbClr val="E5E5EB"/>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lt1"/>
                    </a:solidFill>
                  </a:tcPr>
                </a:tc>
                <a:tc gridSpan="2">
                  <a:txBody>
                    <a:bodyPr/>
                    <a:lstStyle/>
                    <a:p>
                      <a:pPr indent="0" lvl="0" marL="0" rtl="0" algn="ctr">
                        <a:lnSpc>
                          <a:spcPct val="115000"/>
                        </a:lnSpc>
                        <a:spcBef>
                          <a:spcPts val="0"/>
                        </a:spcBef>
                        <a:spcAft>
                          <a:spcPts val="0"/>
                        </a:spcAft>
                        <a:buNone/>
                      </a:pPr>
                      <a:r>
                        <a:rPr b="1" lang="en" sz="850">
                          <a:solidFill>
                            <a:srgbClr val="434343"/>
                          </a:solidFill>
                          <a:latin typeface="Lato"/>
                          <a:ea typeface="Lato"/>
                          <a:cs typeface="Lato"/>
                          <a:sym typeface="Lato"/>
                        </a:rPr>
                        <a:t>Feedback: </a:t>
                      </a:r>
                      <a:r>
                        <a:rPr i="1" lang="en" sz="850">
                          <a:solidFill>
                            <a:srgbClr val="434343"/>
                          </a:solidFill>
                          <a:latin typeface="Lato"/>
                          <a:ea typeface="Lato"/>
                          <a:cs typeface="Lato"/>
                          <a:sym typeface="Lato"/>
                        </a:rPr>
                        <a:t>"The advice is accurate, but it feels cold and generic."</a:t>
                      </a:r>
                      <a:br>
                        <a:rPr lang="en" sz="850">
                          <a:solidFill>
                            <a:srgbClr val="434343"/>
                          </a:solidFill>
                          <a:latin typeface="Lato"/>
                          <a:ea typeface="Lato"/>
                          <a:cs typeface="Lato"/>
                          <a:sym typeface="Lato"/>
                        </a:rPr>
                      </a:br>
                      <a:endParaRPr sz="850">
                        <a:solidFill>
                          <a:srgbClr val="434343"/>
                        </a:solidFill>
                        <a:latin typeface="Lato"/>
                        <a:ea typeface="Lato"/>
                        <a:cs typeface="Lato"/>
                        <a:sym typeface="Lato"/>
                      </a:endParaRPr>
                    </a:p>
                    <a:p>
                      <a:pPr indent="0" lvl="0" marL="0" rtl="0" algn="ctr">
                        <a:lnSpc>
                          <a:spcPct val="115000"/>
                        </a:lnSpc>
                        <a:spcBef>
                          <a:spcPts val="0"/>
                        </a:spcBef>
                        <a:spcAft>
                          <a:spcPts val="0"/>
                        </a:spcAft>
                        <a:buNone/>
                      </a:pPr>
                      <a:r>
                        <a:rPr b="1" lang="en" sz="850">
                          <a:solidFill>
                            <a:srgbClr val="434343"/>
                          </a:solidFill>
                          <a:latin typeface="Lato"/>
                          <a:ea typeface="Lato"/>
                          <a:cs typeface="Lato"/>
                          <a:sym typeface="Lato"/>
                        </a:rPr>
                        <a:t>Prompt:</a:t>
                      </a:r>
                      <a:r>
                        <a:rPr lang="en" sz="850">
                          <a:solidFill>
                            <a:srgbClr val="434343"/>
                          </a:solidFill>
                          <a:latin typeface="Lato"/>
                          <a:ea typeface="Lato"/>
                          <a:cs typeface="Lato"/>
                          <a:sym typeface="Lato"/>
                        </a:rPr>
                        <a:t> </a:t>
                      </a:r>
                      <a:r>
                        <a:rPr lang="en" sz="850">
                          <a:solidFill>
                            <a:srgbClr val="434343"/>
                          </a:solidFill>
                          <a:latin typeface="IBM Plex Mono"/>
                          <a:ea typeface="IBM Plex Mono"/>
                          <a:cs typeface="IBM Plex Mono"/>
                          <a:sym typeface="IBM Plex Mono"/>
                        </a:rPr>
                        <a:t>"Users feel the tone is too clinical. Update the System Persona: 'Adopt the tone of a supportive Run Coach. Use encouraging language, emojis, and never use bullet points without a summary sentence first.’"</a:t>
                      </a:r>
                      <a:endParaRPr sz="850">
                        <a:solidFill>
                          <a:srgbClr val="434343"/>
                        </a:solidFill>
                        <a:latin typeface="IBM Plex Mono"/>
                        <a:ea typeface="IBM Plex Mono"/>
                        <a:cs typeface="IBM Plex Mono"/>
                        <a:sym typeface="IBM Plex Mono"/>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9525">
                      <a:solidFill>
                        <a:srgbClr val="E5E5EB"/>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lt1"/>
                    </a:solidFill>
                  </a:tcPr>
                </a:tc>
                <a:tc hMerge="1"/>
              </a:tr>
              <a:tr h="1139725">
                <a:tc>
                  <a:txBody>
                    <a:bodyPr/>
                    <a:lstStyle/>
                    <a:p>
                      <a:pPr indent="0" lvl="0" marL="0" rtl="0" algn="ctr">
                        <a:lnSpc>
                          <a:spcPct val="115000"/>
                        </a:lnSpc>
                        <a:spcBef>
                          <a:spcPts val="0"/>
                        </a:spcBef>
                        <a:spcAft>
                          <a:spcPts val="0"/>
                        </a:spcAft>
                        <a:buNone/>
                      </a:pPr>
                      <a:r>
                        <a:rPr lang="en" sz="900">
                          <a:solidFill>
                            <a:schemeClr val="lt1"/>
                          </a:solidFill>
                          <a:latin typeface="Poppins SemiBold"/>
                          <a:ea typeface="Poppins SemiBold"/>
                          <a:cs typeface="Poppins SemiBold"/>
                          <a:sym typeface="Poppins SemiBold"/>
                        </a:rPr>
                        <a:t>Visual Branching</a:t>
                      </a:r>
                      <a:endParaRPr sz="900">
                        <a:solidFill>
                          <a:schemeClr val="lt1"/>
                        </a:solidFill>
                        <a:latin typeface="Poppins SemiBold"/>
                        <a:ea typeface="Poppins SemiBold"/>
                        <a:cs typeface="Poppins SemiBold"/>
                        <a:sym typeface="Poppins SemiBold"/>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marR="0" rtl="0" algn="ctr">
                        <a:lnSpc>
                          <a:spcPct val="115000"/>
                        </a:lnSpc>
                        <a:spcBef>
                          <a:spcPts val="0"/>
                        </a:spcBef>
                        <a:spcAft>
                          <a:spcPts val="0"/>
                        </a:spcAft>
                        <a:buNone/>
                      </a:pPr>
                      <a:r>
                        <a:rPr lang="en" sz="850">
                          <a:solidFill>
                            <a:srgbClr val="434343"/>
                          </a:solidFill>
                          <a:latin typeface="Lato"/>
                          <a:ea typeface="Lato"/>
                          <a:cs typeface="Lato"/>
                          <a:sym typeface="Lato"/>
                        </a:rPr>
                        <a:t>Convert cognitive load feedback into a complete component swap rather than iterating on a broken format.</a:t>
                      </a:r>
                      <a:endParaRPr sz="850">
                        <a:solidFill>
                          <a:srgbClr val="434343"/>
                        </a:solidFill>
                        <a:latin typeface="Lato"/>
                        <a:ea typeface="Lato"/>
                        <a:cs typeface="Lato"/>
                        <a:sym typeface="Lato"/>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lt1"/>
                    </a:solidFill>
                  </a:tcPr>
                </a:tc>
                <a:tc gridSpan="2">
                  <a:txBody>
                    <a:bodyPr/>
                    <a:lstStyle/>
                    <a:p>
                      <a:pPr indent="0" lvl="0" marL="0" rtl="0" algn="ctr">
                        <a:lnSpc>
                          <a:spcPct val="115000"/>
                        </a:lnSpc>
                        <a:spcBef>
                          <a:spcPts val="0"/>
                        </a:spcBef>
                        <a:spcAft>
                          <a:spcPts val="0"/>
                        </a:spcAft>
                        <a:buNone/>
                      </a:pPr>
                      <a:br>
                        <a:rPr b="1" lang="en" sz="850">
                          <a:solidFill>
                            <a:srgbClr val="434343"/>
                          </a:solidFill>
                          <a:latin typeface="Lato"/>
                          <a:ea typeface="Lato"/>
                          <a:cs typeface="Lato"/>
                          <a:sym typeface="Lato"/>
                        </a:rPr>
                      </a:br>
                      <a:r>
                        <a:rPr b="1" lang="en" sz="850">
                          <a:solidFill>
                            <a:srgbClr val="434343"/>
                          </a:solidFill>
                          <a:latin typeface="Lato"/>
                          <a:ea typeface="Lato"/>
                          <a:cs typeface="Lato"/>
                          <a:sym typeface="Lato"/>
                        </a:rPr>
                        <a:t>Feedback:</a:t>
                      </a:r>
                      <a:r>
                        <a:rPr lang="en" sz="850">
                          <a:solidFill>
                            <a:srgbClr val="434343"/>
                          </a:solidFill>
                          <a:latin typeface="Lato"/>
                          <a:ea typeface="Lato"/>
                          <a:cs typeface="Lato"/>
                          <a:sym typeface="Lato"/>
                        </a:rPr>
                        <a:t> </a:t>
                      </a:r>
                      <a:r>
                        <a:rPr i="1" lang="en" sz="850">
                          <a:solidFill>
                            <a:srgbClr val="434343"/>
                          </a:solidFill>
                          <a:latin typeface="Lato"/>
                          <a:ea typeface="Lato"/>
                          <a:cs typeface="Lato"/>
                          <a:sym typeface="Lato"/>
                        </a:rPr>
                        <a:t>"It's really hard to see which workouts I have coming up in this list."</a:t>
                      </a:r>
                      <a:endParaRPr i="1" sz="850">
                        <a:solidFill>
                          <a:srgbClr val="434343"/>
                        </a:solidFill>
                        <a:latin typeface="Lato"/>
                        <a:ea typeface="Lato"/>
                        <a:cs typeface="Lato"/>
                        <a:sym typeface="Lato"/>
                      </a:endParaRPr>
                    </a:p>
                    <a:p>
                      <a:pPr indent="0" lvl="0" marL="0" rtl="0" algn="ctr">
                        <a:lnSpc>
                          <a:spcPct val="115000"/>
                        </a:lnSpc>
                        <a:spcBef>
                          <a:spcPts val="0"/>
                        </a:spcBef>
                        <a:spcAft>
                          <a:spcPts val="0"/>
                        </a:spcAft>
                        <a:buNone/>
                      </a:pPr>
                      <a:r>
                        <a:t/>
                      </a:r>
                      <a:endParaRPr sz="850">
                        <a:solidFill>
                          <a:srgbClr val="434343"/>
                        </a:solidFill>
                        <a:latin typeface="Lato"/>
                        <a:ea typeface="Lato"/>
                        <a:cs typeface="Lato"/>
                        <a:sym typeface="Lato"/>
                      </a:endParaRPr>
                    </a:p>
                    <a:p>
                      <a:pPr indent="0" lvl="0" marL="0" rtl="0" algn="ctr">
                        <a:lnSpc>
                          <a:spcPct val="115000"/>
                        </a:lnSpc>
                        <a:spcBef>
                          <a:spcPts val="0"/>
                        </a:spcBef>
                        <a:spcAft>
                          <a:spcPts val="0"/>
                        </a:spcAft>
                        <a:buNone/>
                      </a:pPr>
                      <a:r>
                        <a:rPr b="1" lang="en" sz="850">
                          <a:solidFill>
                            <a:srgbClr val="434343"/>
                          </a:solidFill>
                          <a:latin typeface="Lato"/>
                          <a:ea typeface="Lato"/>
                          <a:cs typeface="Lato"/>
                          <a:sym typeface="Lato"/>
                        </a:rPr>
                        <a:t>Prompt: </a:t>
                      </a:r>
                      <a:r>
                        <a:rPr lang="en" sz="850">
                          <a:solidFill>
                            <a:srgbClr val="434343"/>
                          </a:solidFill>
                          <a:latin typeface="IBM Plex Mono"/>
                          <a:ea typeface="IBM Plex Mono"/>
                          <a:cs typeface="IBM Plex Mono"/>
                          <a:sym typeface="IBM Plex Mono"/>
                        </a:rPr>
                        <a:t>"Users are struggling to parse their workout list. Create a new variant of this component that renders the same data as a 'Calendar View' with clickable slots instead of a text table."</a:t>
                      </a:r>
                      <a:br>
                        <a:rPr lang="en" sz="850">
                          <a:solidFill>
                            <a:srgbClr val="434343"/>
                          </a:solidFill>
                          <a:latin typeface="IBM Plex Mono"/>
                          <a:ea typeface="IBM Plex Mono"/>
                          <a:cs typeface="IBM Plex Mono"/>
                          <a:sym typeface="IBM Plex Mono"/>
                        </a:rPr>
                      </a:br>
                      <a:endParaRPr i="1" sz="850">
                        <a:solidFill>
                          <a:srgbClr val="434343"/>
                        </a:solidFill>
                        <a:latin typeface="IBM Plex Mono"/>
                        <a:ea typeface="IBM Plex Mono"/>
                        <a:cs typeface="IBM Plex Mono"/>
                        <a:sym typeface="IBM Plex Mono"/>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lt1"/>
                    </a:solidFill>
                  </a:tcPr>
                </a:tc>
                <a:tc hMerge="1"/>
              </a:tr>
              <a:tr h="1029575">
                <a:tc>
                  <a:txBody>
                    <a:bodyPr/>
                    <a:lstStyle/>
                    <a:p>
                      <a:pPr indent="0" lvl="0" marL="0" rtl="0" algn="ctr">
                        <a:lnSpc>
                          <a:spcPct val="115000"/>
                        </a:lnSpc>
                        <a:spcBef>
                          <a:spcPts val="0"/>
                        </a:spcBef>
                        <a:spcAft>
                          <a:spcPts val="0"/>
                        </a:spcAft>
                        <a:buNone/>
                      </a:pPr>
                      <a:r>
                        <a:rPr lang="en" sz="900">
                          <a:solidFill>
                            <a:schemeClr val="lt1"/>
                          </a:solidFill>
                          <a:latin typeface="Poppins SemiBold"/>
                          <a:ea typeface="Poppins SemiBold"/>
                          <a:cs typeface="Poppins SemiBold"/>
                          <a:sym typeface="Poppins SemiBold"/>
                        </a:rPr>
                        <a:t>Guardrail Injection</a:t>
                      </a:r>
                      <a:endParaRPr sz="900">
                        <a:solidFill>
                          <a:schemeClr val="lt1"/>
                        </a:solidFill>
                        <a:latin typeface="Poppins SemiBold"/>
                        <a:ea typeface="Poppins SemiBold"/>
                        <a:cs typeface="Poppins SemiBold"/>
                        <a:sym typeface="Poppins SemiBold"/>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marR="0" rtl="0" algn="ctr">
                        <a:lnSpc>
                          <a:spcPct val="115000"/>
                        </a:lnSpc>
                        <a:spcBef>
                          <a:spcPts val="0"/>
                        </a:spcBef>
                        <a:spcAft>
                          <a:spcPts val="0"/>
                        </a:spcAft>
                        <a:buNone/>
                      </a:pPr>
                      <a:r>
                        <a:rPr lang="en" sz="850">
                          <a:solidFill>
                            <a:srgbClr val="434343"/>
                          </a:solidFill>
                          <a:latin typeface="Lato"/>
                          <a:ea typeface="Lato"/>
                          <a:cs typeface="Lato"/>
                          <a:sym typeface="Lato"/>
                        </a:rPr>
                        <a:t>Convert trust gaps or fear-based feedback into hardcoded conditional logic rules.</a:t>
                      </a:r>
                      <a:endParaRPr sz="850">
                        <a:solidFill>
                          <a:srgbClr val="434343"/>
                        </a:solidFill>
                        <a:latin typeface="Lato"/>
                        <a:ea typeface="Lato"/>
                        <a:cs typeface="Lato"/>
                        <a:sym typeface="Lato"/>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1"/>
                    </a:solidFill>
                  </a:tcPr>
                </a:tc>
                <a:tc gridSpan="2">
                  <a:txBody>
                    <a:bodyPr/>
                    <a:lstStyle/>
                    <a:p>
                      <a:pPr indent="0" lvl="0" marL="0" rtl="0" algn="ctr">
                        <a:spcBef>
                          <a:spcPts val="0"/>
                        </a:spcBef>
                        <a:spcAft>
                          <a:spcPts val="0"/>
                        </a:spcAft>
                        <a:buNone/>
                      </a:pPr>
                      <a:r>
                        <a:rPr b="1" lang="en" sz="850">
                          <a:solidFill>
                            <a:srgbClr val="434343"/>
                          </a:solidFill>
                          <a:latin typeface="Lato"/>
                          <a:ea typeface="Lato"/>
                          <a:cs typeface="Lato"/>
                          <a:sym typeface="Lato"/>
                        </a:rPr>
                        <a:t>Feedback:</a:t>
                      </a:r>
                      <a:r>
                        <a:rPr lang="en" sz="850">
                          <a:solidFill>
                            <a:srgbClr val="434343"/>
                          </a:solidFill>
                          <a:latin typeface="Lato"/>
                          <a:ea typeface="Lato"/>
                          <a:cs typeface="Lato"/>
                          <a:sym typeface="Lato"/>
                        </a:rPr>
                        <a:t> "I specifically listed a peanut allergy, but the meal plan included peanut butter toast. That is dangerous."</a:t>
                      </a:r>
                      <a:endParaRPr i="1" sz="850">
                        <a:solidFill>
                          <a:srgbClr val="434343"/>
                        </a:solidFill>
                        <a:latin typeface="Lato"/>
                        <a:ea typeface="Lato"/>
                        <a:cs typeface="Lato"/>
                        <a:sym typeface="Lato"/>
                      </a:endParaRPr>
                    </a:p>
                    <a:p>
                      <a:pPr indent="0" lvl="0" marL="0" rtl="0" algn="ctr">
                        <a:spcBef>
                          <a:spcPts val="0"/>
                        </a:spcBef>
                        <a:spcAft>
                          <a:spcPts val="0"/>
                        </a:spcAft>
                        <a:buNone/>
                      </a:pPr>
                      <a:r>
                        <a:t/>
                      </a:r>
                      <a:endParaRPr sz="850">
                        <a:solidFill>
                          <a:srgbClr val="434343"/>
                        </a:solidFill>
                        <a:latin typeface="Lato"/>
                        <a:ea typeface="Lato"/>
                        <a:cs typeface="Lato"/>
                        <a:sym typeface="Lato"/>
                      </a:endParaRPr>
                    </a:p>
                    <a:p>
                      <a:pPr indent="0" lvl="0" marL="0" rtl="0" algn="ctr">
                        <a:lnSpc>
                          <a:spcPct val="115000"/>
                        </a:lnSpc>
                        <a:spcBef>
                          <a:spcPts val="0"/>
                        </a:spcBef>
                        <a:spcAft>
                          <a:spcPts val="0"/>
                        </a:spcAft>
                        <a:buNone/>
                      </a:pPr>
                      <a:r>
                        <a:rPr b="1" lang="en" sz="850">
                          <a:solidFill>
                            <a:srgbClr val="434343"/>
                          </a:solidFill>
                          <a:latin typeface="Lato"/>
                          <a:ea typeface="Lato"/>
                          <a:cs typeface="Lato"/>
                          <a:sym typeface="Lato"/>
                        </a:rPr>
                        <a:t>Prompt: </a:t>
                      </a:r>
                      <a:r>
                        <a:rPr lang="en" sz="850">
                          <a:solidFill>
                            <a:srgbClr val="434343"/>
                          </a:solidFill>
                          <a:latin typeface="IBM Plex Mono"/>
                          <a:ea typeface="IBM Plex Mono"/>
                          <a:cs typeface="IBM Plex Mono"/>
                          <a:sym typeface="IBM Plex Mono"/>
                        </a:rPr>
                        <a:t>"A user reported a critical safety failure. Inject a new Guardrail: 'IF user_profile includes "Allergy", you are FORBIDDEN from suggesting that ingredient. Always cross-reference the ingredient list against the exclusion list before outputting.'"</a:t>
                      </a:r>
                      <a:endParaRPr sz="850">
                        <a:solidFill>
                          <a:srgbClr val="434343"/>
                        </a:solidFill>
                        <a:latin typeface="IBM Plex Mono"/>
                        <a:ea typeface="IBM Plex Mono"/>
                        <a:cs typeface="IBM Plex Mono"/>
                        <a:sym typeface="IBM Plex Mono"/>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1"/>
                    </a:solidFill>
                  </a:tcPr>
                </a:tc>
                <a:tc hMerge="1"/>
              </a:tr>
            </a:tbl>
          </a:graphicData>
        </a:graphic>
      </p:graphicFrame>
      <p:sp>
        <p:nvSpPr>
          <p:cNvPr id="2086" name="Google Shape;2086;p384"/>
          <p:cNvSpPr/>
          <p:nvPr/>
        </p:nvSpPr>
        <p:spPr>
          <a:xfrm>
            <a:off x="0" y="4702650"/>
            <a:ext cx="9144000" cy="441600"/>
          </a:xfrm>
          <a:prstGeom prst="roundRect">
            <a:avLst>
              <a:gd fmla="val 422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84"/>
          <p:cNvSpPr txBox="1"/>
          <p:nvPr/>
        </p:nvSpPr>
        <p:spPr>
          <a:xfrm>
            <a:off x="-56647" y="4572450"/>
            <a:ext cx="9692400" cy="6948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900">
                <a:solidFill>
                  <a:srgbClr val="FFFFFF"/>
                </a:solidFill>
                <a:latin typeface="Poppins SemiBold"/>
                <a:ea typeface="Poppins SemiBold"/>
                <a:cs typeface="Poppins SemiBold"/>
                <a:sym typeface="Poppins SemiBold"/>
              </a:rPr>
              <a:t>This is the power of AI prototyping. You don't have to guess. You can build, ship, and test faster than you can hold a meeting about it.</a:t>
            </a:r>
            <a:endParaRPr sz="900">
              <a:solidFill>
                <a:srgbClr val="FFFFFF"/>
              </a:solidFill>
              <a:latin typeface="Poppins SemiBold"/>
              <a:ea typeface="Poppins SemiBold"/>
              <a:cs typeface="Poppins SemiBold"/>
              <a:sym typeface="Poppins SemiBold"/>
            </a:endParaRPr>
          </a:p>
        </p:txBody>
      </p:sp>
      <p:pic>
        <p:nvPicPr>
          <p:cNvPr id="2088" name="Google Shape;2088;p384"/>
          <p:cNvPicPr preferRelativeResize="0"/>
          <p:nvPr/>
        </p:nvPicPr>
        <p:blipFill>
          <a:blip r:embed="rId3">
            <a:alphaModFix/>
          </a:blip>
          <a:stretch>
            <a:fillRect/>
          </a:stretch>
        </p:blipFill>
        <p:spPr>
          <a:xfrm>
            <a:off x="620981" y="4819946"/>
            <a:ext cx="253093" cy="228600"/>
          </a:xfrm>
          <a:prstGeom prst="rect">
            <a:avLst/>
          </a:prstGeom>
          <a:noFill/>
          <a:ln>
            <a:noFill/>
          </a:ln>
        </p:spPr>
      </p:pic>
      <p:sp>
        <p:nvSpPr>
          <p:cNvPr id="2089" name="Google Shape;2089;p384"/>
          <p:cNvSpPr txBox="1"/>
          <p:nvPr/>
        </p:nvSpPr>
        <p:spPr>
          <a:xfrm>
            <a:off x="457200" y="442152"/>
            <a:ext cx="8229600" cy="3939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lang="en" sz="3200">
                <a:solidFill>
                  <a:srgbClr val="07182C"/>
                </a:solidFill>
                <a:latin typeface="Poppins Medium"/>
                <a:ea typeface="Poppins Medium"/>
                <a:cs typeface="Poppins Medium"/>
                <a:sym typeface="Poppins Medium"/>
              </a:rPr>
              <a:t>Rapid Iteration Techniques</a:t>
            </a:r>
            <a:endParaRPr sz="3200">
              <a:solidFill>
                <a:srgbClr val="07182C"/>
              </a:solidFill>
              <a:latin typeface="Poppins Medium"/>
              <a:ea typeface="Poppins Medium"/>
              <a:cs typeface="Poppins Medium"/>
              <a:sym typeface="Poppins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3" name="Shape 2093"/>
        <p:cNvGrpSpPr/>
        <p:nvPr/>
      </p:nvGrpSpPr>
      <p:grpSpPr>
        <a:xfrm>
          <a:off x="0" y="0"/>
          <a:ext cx="0" cy="0"/>
          <a:chOff x="0" y="0"/>
          <a:chExt cx="0" cy="0"/>
        </a:xfrm>
      </p:grpSpPr>
      <p:pic>
        <p:nvPicPr>
          <p:cNvPr id="2094" name="Google Shape;2094;p385" title="BG4.png"/>
          <p:cNvPicPr preferRelativeResize="0"/>
          <p:nvPr/>
        </p:nvPicPr>
        <p:blipFill>
          <a:blip r:embed="rId3">
            <a:alphaModFix amt="34000"/>
          </a:blip>
          <a:stretch>
            <a:fillRect/>
          </a:stretch>
        </p:blipFill>
        <p:spPr>
          <a:xfrm>
            <a:off x="0" y="0"/>
            <a:ext cx="9144000" cy="5143500"/>
          </a:xfrm>
          <a:prstGeom prst="rect">
            <a:avLst/>
          </a:prstGeom>
          <a:noFill/>
          <a:ln>
            <a:noFill/>
          </a:ln>
        </p:spPr>
      </p:pic>
      <p:sp>
        <p:nvSpPr>
          <p:cNvPr id="2095" name="Google Shape;2095;p385"/>
          <p:cNvSpPr txBox="1"/>
          <p:nvPr/>
        </p:nvSpPr>
        <p:spPr>
          <a:xfrm>
            <a:off x="444152" y="368298"/>
            <a:ext cx="8229600" cy="9852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200">
                <a:solidFill>
                  <a:srgbClr val="07182C"/>
                </a:solidFill>
                <a:latin typeface="Poppins Medium"/>
                <a:ea typeface="Poppins Medium"/>
                <a:cs typeface="Poppins Medium"/>
                <a:sym typeface="Poppins Medium"/>
              </a:rPr>
              <a:t>“Light Eval:”</a:t>
            </a:r>
            <a:br>
              <a:rPr lang="en" sz="3200">
                <a:solidFill>
                  <a:srgbClr val="07182C"/>
                </a:solidFill>
                <a:latin typeface="Poppins Medium"/>
                <a:ea typeface="Poppins Medium"/>
                <a:cs typeface="Poppins Medium"/>
                <a:sym typeface="Poppins Medium"/>
              </a:rPr>
            </a:br>
            <a:r>
              <a:rPr lang="en" sz="3200">
                <a:solidFill>
                  <a:srgbClr val="07182C"/>
                </a:solidFill>
                <a:latin typeface="Poppins Medium"/>
                <a:ea typeface="Poppins Medium"/>
                <a:cs typeface="Poppins Medium"/>
                <a:sym typeface="Poppins Medium"/>
              </a:rPr>
              <a:t>Reality vs. Requirements</a:t>
            </a:r>
            <a:endParaRPr sz="3200">
              <a:solidFill>
                <a:srgbClr val="07182C"/>
              </a:solidFill>
              <a:latin typeface="Poppins Medium"/>
              <a:ea typeface="Poppins Medium"/>
              <a:cs typeface="Poppins Medium"/>
              <a:sym typeface="Poppins Medium"/>
            </a:endParaRPr>
          </a:p>
        </p:txBody>
      </p:sp>
      <p:sp>
        <p:nvSpPr>
          <p:cNvPr id="2096" name="Google Shape;2096;p385"/>
          <p:cNvSpPr/>
          <p:nvPr/>
        </p:nvSpPr>
        <p:spPr>
          <a:xfrm>
            <a:off x="478200" y="2370200"/>
            <a:ext cx="2424600" cy="985200"/>
          </a:xfrm>
          <a:prstGeom prst="roundRect">
            <a:avLst>
              <a:gd fmla="val 5557" name="adj"/>
            </a:avLst>
          </a:prstGeom>
          <a:solidFill>
            <a:srgbClr val="FFFFFF"/>
          </a:solidFill>
          <a:ln cap="flat" cmpd="sng" w="19050">
            <a:solidFill>
              <a:schemeClr val="accent1"/>
            </a:solidFill>
            <a:prstDash val="solid"/>
            <a:round/>
            <a:headEnd len="sm" w="sm" type="none"/>
            <a:tailEnd len="sm" w="sm" type="none"/>
          </a:ln>
        </p:spPr>
        <p:txBody>
          <a:bodyPr anchorCtr="0" anchor="t" bIns="98675" lIns="98675" spcFirstLastPara="1" rIns="98675" wrap="square" tIns="98675">
            <a:noAutofit/>
          </a:bodyPr>
          <a:lstStyle/>
          <a:p>
            <a:pPr indent="0" lvl="0" marL="0" rtl="0" algn="ctr">
              <a:lnSpc>
                <a:spcPct val="115000"/>
              </a:lnSpc>
              <a:spcBef>
                <a:spcPts val="1100"/>
              </a:spcBef>
              <a:spcAft>
                <a:spcPts val="1100"/>
              </a:spcAft>
              <a:buNone/>
            </a:pPr>
            <a:r>
              <a:t/>
            </a:r>
            <a:endParaRPr sz="900">
              <a:latin typeface="Lato"/>
              <a:ea typeface="Lato"/>
              <a:cs typeface="Lato"/>
              <a:sym typeface="Lato"/>
            </a:endParaRPr>
          </a:p>
        </p:txBody>
      </p:sp>
      <p:sp>
        <p:nvSpPr>
          <p:cNvPr id="2097" name="Google Shape;2097;p385"/>
          <p:cNvSpPr/>
          <p:nvPr/>
        </p:nvSpPr>
        <p:spPr>
          <a:xfrm>
            <a:off x="478100" y="3308400"/>
            <a:ext cx="2433600" cy="1377900"/>
          </a:xfrm>
          <a:prstGeom prst="round2SameRect">
            <a:avLst>
              <a:gd fmla="val 0" name="adj1"/>
              <a:gd fmla="val 17848" name="adj2"/>
            </a:avLst>
          </a:prstGeom>
          <a:solidFill>
            <a:srgbClr val="1241AF"/>
          </a:solidFill>
          <a:ln>
            <a:noFill/>
          </a:ln>
        </p:spPr>
        <p:txBody>
          <a:bodyPr anchorCtr="0" anchor="ctr" bIns="0" lIns="70075" spcFirstLastPara="1" rIns="70075" wrap="square" tIns="70075">
            <a:noAutofit/>
          </a:bodyPr>
          <a:lstStyle/>
          <a:p>
            <a:pPr indent="0" lvl="0" marL="0" marR="0" rtl="0" algn="ctr">
              <a:lnSpc>
                <a:spcPct val="115000"/>
              </a:lnSpc>
              <a:spcBef>
                <a:spcPts val="0"/>
              </a:spcBef>
              <a:spcAft>
                <a:spcPts val="0"/>
              </a:spcAft>
              <a:buNone/>
            </a:pPr>
            <a:r>
              <a:rPr lang="en" sz="900">
                <a:solidFill>
                  <a:srgbClr val="FFFFFF"/>
                </a:solidFill>
                <a:latin typeface="Poppins SemiBold"/>
                <a:ea typeface="Poppins SemiBold"/>
                <a:cs typeface="Poppins SemiBold"/>
                <a:sym typeface="Poppins SemiBold"/>
              </a:rPr>
              <a:t>🛠️ The Fix: UX Management</a:t>
            </a:r>
            <a:br>
              <a:rPr lang="en" sz="900">
                <a:solidFill>
                  <a:srgbClr val="FFFFFF"/>
                </a:solidFill>
                <a:latin typeface="Poppins SemiBold"/>
                <a:ea typeface="Poppins SemiBold"/>
                <a:cs typeface="Poppins SemiBold"/>
                <a:sym typeface="Poppins SemiBold"/>
              </a:rPr>
            </a:br>
            <a:endParaRPr sz="900">
              <a:solidFill>
                <a:srgbClr val="FFFFFF"/>
              </a:solidFill>
              <a:latin typeface="Poppins SemiBold"/>
              <a:ea typeface="Poppins SemiBold"/>
              <a:cs typeface="Poppins SemiBold"/>
              <a:sym typeface="Poppins SemiBold"/>
            </a:endParaRPr>
          </a:p>
          <a:p>
            <a:pPr indent="0" lvl="0" marL="0" marR="0" rtl="0" algn="ctr">
              <a:lnSpc>
                <a:spcPct val="115000"/>
              </a:lnSpc>
              <a:spcBef>
                <a:spcPts val="0"/>
              </a:spcBef>
              <a:spcAft>
                <a:spcPts val="0"/>
              </a:spcAft>
              <a:buNone/>
            </a:pPr>
            <a:r>
              <a:rPr lang="en" sz="900">
                <a:solidFill>
                  <a:srgbClr val="FFFFFF"/>
                </a:solidFill>
                <a:latin typeface="Poppins Medium"/>
                <a:ea typeface="Poppins Medium"/>
                <a:cs typeface="Poppins Medium"/>
                <a:sym typeface="Poppins Medium"/>
              </a:rPr>
              <a:t>Consider adding a "Skeleton Loader"       or "Thinking..." animation to manage    user patience.</a:t>
            </a:r>
            <a:endParaRPr sz="900">
              <a:solidFill>
                <a:srgbClr val="FFFFFF"/>
              </a:solidFill>
              <a:latin typeface="Poppins Medium"/>
              <a:ea typeface="Poppins Medium"/>
              <a:cs typeface="Poppins Medium"/>
              <a:sym typeface="Poppins Medium"/>
            </a:endParaRPr>
          </a:p>
        </p:txBody>
      </p:sp>
      <p:sp>
        <p:nvSpPr>
          <p:cNvPr id="2098" name="Google Shape;2098;p385"/>
          <p:cNvSpPr/>
          <p:nvPr/>
        </p:nvSpPr>
        <p:spPr>
          <a:xfrm>
            <a:off x="6033400" y="468050"/>
            <a:ext cx="2653500" cy="584400"/>
          </a:xfrm>
          <a:prstGeom prst="roundRect">
            <a:avLst>
              <a:gd fmla="val 4227" name="adj"/>
            </a:avLst>
          </a:prstGeom>
          <a:solidFill>
            <a:srgbClr val="FFFFFF"/>
          </a:solidFill>
          <a:ln cap="flat" cmpd="sng" w="19050">
            <a:solidFill>
              <a:schemeClr val="accent1"/>
            </a:solidFill>
            <a:prstDash val="solid"/>
            <a:round/>
            <a:headEnd len="sm" w="sm" type="none"/>
            <a:tailEnd len="sm" w="sm" type="none"/>
          </a:ln>
        </p:spPr>
        <p:txBody>
          <a:bodyPr anchorCtr="0" anchor="ctr" bIns="94800" lIns="548625" spcFirstLastPara="1" rIns="94800" wrap="square" tIns="94800">
            <a:noAutofit/>
          </a:bodyPr>
          <a:lstStyle/>
          <a:p>
            <a:pPr indent="0" lvl="0" marL="0" rtl="0" algn="l">
              <a:lnSpc>
                <a:spcPct val="115000"/>
              </a:lnSpc>
              <a:spcBef>
                <a:spcPts val="0"/>
              </a:spcBef>
              <a:spcAft>
                <a:spcPts val="0"/>
              </a:spcAft>
              <a:buNone/>
            </a:pPr>
            <a:r>
              <a:rPr lang="en" sz="850">
                <a:solidFill>
                  <a:schemeClr val="accent1"/>
                </a:solidFill>
                <a:latin typeface="Poppins SemiBold"/>
                <a:ea typeface="Poppins SemiBold"/>
                <a:cs typeface="Poppins SemiBold"/>
                <a:sym typeface="Poppins SemiBold"/>
              </a:rPr>
              <a:t>To master evaluating AI product </a:t>
            </a:r>
            <a:r>
              <a:rPr lang="en" sz="850">
                <a:solidFill>
                  <a:schemeClr val="accent1"/>
                </a:solidFill>
                <a:latin typeface="Poppins SemiBold"/>
                <a:ea typeface="Poppins SemiBold"/>
                <a:cs typeface="Poppins SemiBold"/>
                <a:sym typeface="Poppins SemiBold"/>
              </a:rPr>
              <a:t>performance</a:t>
            </a:r>
            <a:r>
              <a:rPr lang="en" sz="850">
                <a:solidFill>
                  <a:schemeClr val="accent1"/>
                </a:solidFill>
                <a:latin typeface="Poppins SemiBold"/>
                <a:ea typeface="Poppins SemiBold"/>
                <a:cs typeface="Poppins SemiBold"/>
                <a:sym typeface="Poppins SemiBold"/>
              </a:rPr>
              <a:t>,</a:t>
            </a:r>
            <a:r>
              <a:rPr lang="en" sz="850">
                <a:solidFill>
                  <a:schemeClr val="accent1"/>
                </a:solidFill>
                <a:latin typeface="Poppins SemiBold"/>
                <a:ea typeface="Poppins SemiBold"/>
                <a:cs typeface="Poppins SemiBold"/>
                <a:sym typeface="Poppins SemiBold"/>
              </a:rPr>
              <a:t> join our </a:t>
            </a:r>
            <a:r>
              <a:rPr b="1" lang="en" sz="850">
                <a:solidFill>
                  <a:schemeClr val="accent1"/>
                </a:solidFill>
                <a:latin typeface="Poppins"/>
                <a:ea typeface="Poppins"/>
                <a:cs typeface="Poppins"/>
                <a:sym typeface="Poppins"/>
              </a:rPr>
              <a:t>AI Evals Certification</a:t>
            </a:r>
            <a:endParaRPr b="1" sz="850">
              <a:solidFill>
                <a:schemeClr val="accent1"/>
              </a:solidFill>
            </a:endParaRPr>
          </a:p>
        </p:txBody>
      </p:sp>
      <p:pic>
        <p:nvPicPr>
          <p:cNvPr id="2099" name="Google Shape;2099;p385"/>
          <p:cNvPicPr preferRelativeResize="0"/>
          <p:nvPr/>
        </p:nvPicPr>
        <p:blipFill rotWithShape="1">
          <a:blip r:embed="rId4">
            <a:alphaModFix/>
          </a:blip>
          <a:srcRect b="0" l="0" r="0" t="0"/>
          <a:stretch/>
        </p:blipFill>
        <p:spPr>
          <a:xfrm>
            <a:off x="6232476" y="645945"/>
            <a:ext cx="227784" cy="228600"/>
          </a:xfrm>
          <a:prstGeom prst="rect">
            <a:avLst/>
          </a:prstGeom>
          <a:noFill/>
          <a:ln>
            <a:noFill/>
          </a:ln>
        </p:spPr>
      </p:pic>
      <p:sp>
        <p:nvSpPr>
          <p:cNvPr id="2100" name="Google Shape;2100;p385"/>
          <p:cNvSpPr/>
          <p:nvPr/>
        </p:nvSpPr>
        <p:spPr>
          <a:xfrm>
            <a:off x="467900" y="1570800"/>
            <a:ext cx="2424600" cy="7017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01" name="Google Shape;2101;p385"/>
          <p:cNvSpPr txBox="1"/>
          <p:nvPr/>
        </p:nvSpPr>
        <p:spPr>
          <a:xfrm>
            <a:off x="553450" y="1555100"/>
            <a:ext cx="2370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FFFFFF"/>
                </a:solidFill>
                <a:latin typeface="Poppins Medium"/>
                <a:ea typeface="Poppins Medium"/>
                <a:cs typeface="Poppins Medium"/>
                <a:sym typeface="Poppins Medium"/>
              </a:rPr>
              <a:t>PRD Metric:</a:t>
            </a:r>
            <a:br>
              <a:rPr lang="en" sz="1800">
                <a:solidFill>
                  <a:srgbClr val="FFFFFF"/>
                </a:solidFill>
                <a:latin typeface="Poppins Medium"/>
                <a:ea typeface="Poppins Medium"/>
                <a:cs typeface="Poppins Medium"/>
                <a:sym typeface="Poppins Medium"/>
              </a:rPr>
            </a:br>
            <a:r>
              <a:rPr lang="en" sz="1800">
                <a:solidFill>
                  <a:srgbClr val="FFFFFF"/>
                </a:solidFill>
                <a:latin typeface="Poppins Medium"/>
                <a:ea typeface="Poppins Medium"/>
                <a:cs typeface="Poppins Medium"/>
                <a:sym typeface="Poppins Medium"/>
              </a:rPr>
              <a:t>Latency</a:t>
            </a:r>
            <a:endParaRPr>
              <a:solidFill>
                <a:srgbClr val="FFFFFF"/>
              </a:solidFill>
            </a:endParaRPr>
          </a:p>
        </p:txBody>
      </p:sp>
      <p:sp>
        <p:nvSpPr>
          <p:cNvPr id="2102" name="Google Shape;2102;p385"/>
          <p:cNvSpPr/>
          <p:nvPr/>
        </p:nvSpPr>
        <p:spPr>
          <a:xfrm>
            <a:off x="3334438" y="1570800"/>
            <a:ext cx="2424600" cy="7017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03" name="Google Shape;2103;p385"/>
          <p:cNvSpPr txBox="1"/>
          <p:nvPr/>
        </p:nvSpPr>
        <p:spPr>
          <a:xfrm>
            <a:off x="3419988" y="1555100"/>
            <a:ext cx="2370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FFFFFF"/>
                </a:solidFill>
                <a:latin typeface="Poppins Medium"/>
                <a:ea typeface="Poppins Medium"/>
                <a:cs typeface="Poppins Medium"/>
                <a:sym typeface="Poppins Medium"/>
              </a:rPr>
              <a:t>PRD Metric:</a:t>
            </a:r>
            <a:br>
              <a:rPr lang="en" sz="1800">
                <a:solidFill>
                  <a:srgbClr val="FFFFFF"/>
                </a:solidFill>
                <a:latin typeface="Poppins Medium"/>
                <a:ea typeface="Poppins Medium"/>
                <a:cs typeface="Poppins Medium"/>
                <a:sym typeface="Poppins Medium"/>
              </a:rPr>
            </a:br>
            <a:r>
              <a:rPr lang="en" sz="1800">
                <a:solidFill>
                  <a:srgbClr val="FFFFFF"/>
                </a:solidFill>
                <a:latin typeface="Poppins Medium"/>
                <a:ea typeface="Poppins Medium"/>
                <a:cs typeface="Poppins Medium"/>
                <a:sym typeface="Poppins Medium"/>
              </a:rPr>
              <a:t>Accuracy</a:t>
            </a:r>
            <a:endParaRPr>
              <a:solidFill>
                <a:srgbClr val="FFFFFF"/>
              </a:solidFill>
            </a:endParaRPr>
          </a:p>
        </p:txBody>
      </p:sp>
      <p:sp>
        <p:nvSpPr>
          <p:cNvPr id="2104" name="Google Shape;2104;p385"/>
          <p:cNvSpPr/>
          <p:nvPr/>
        </p:nvSpPr>
        <p:spPr>
          <a:xfrm>
            <a:off x="6232475" y="1570800"/>
            <a:ext cx="2424600" cy="7017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05" name="Google Shape;2105;p385"/>
          <p:cNvSpPr txBox="1"/>
          <p:nvPr/>
        </p:nvSpPr>
        <p:spPr>
          <a:xfrm>
            <a:off x="6318025" y="1555100"/>
            <a:ext cx="2370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FFFFFF"/>
                </a:solidFill>
                <a:latin typeface="Poppins Medium"/>
                <a:ea typeface="Poppins Medium"/>
                <a:cs typeface="Poppins Medium"/>
                <a:sym typeface="Poppins Medium"/>
              </a:rPr>
              <a:t>PRD Metric:</a:t>
            </a:r>
            <a:br>
              <a:rPr lang="en" sz="1800">
                <a:solidFill>
                  <a:srgbClr val="FFFFFF"/>
                </a:solidFill>
                <a:latin typeface="Poppins Medium"/>
                <a:ea typeface="Poppins Medium"/>
                <a:cs typeface="Poppins Medium"/>
                <a:sym typeface="Poppins Medium"/>
              </a:rPr>
            </a:br>
            <a:r>
              <a:rPr lang="en" sz="1800">
                <a:solidFill>
                  <a:srgbClr val="FFFFFF"/>
                </a:solidFill>
                <a:latin typeface="Poppins Medium"/>
                <a:ea typeface="Poppins Medium"/>
                <a:cs typeface="Poppins Medium"/>
                <a:sym typeface="Poppins Medium"/>
              </a:rPr>
              <a:t>Cost</a:t>
            </a:r>
            <a:endParaRPr>
              <a:solidFill>
                <a:srgbClr val="FFFFFF"/>
              </a:solidFill>
            </a:endParaRPr>
          </a:p>
        </p:txBody>
      </p:sp>
      <p:sp>
        <p:nvSpPr>
          <p:cNvPr id="2106" name="Google Shape;2106;p385"/>
          <p:cNvSpPr/>
          <p:nvPr/>
        </p:nvSpPr>
        <p:spPr>
          <a:xfrm>
            <a:off x="3334438" y="2370200"/>
            <a:ext cx="2424600" cy="985200"/>
          </a:xfrm>
          <a:prstGeom prst="roundRect">
            <a:avLst>
              <a:gd fmla="val 5557" name="adj"/>
            </a:avLst>
          </a:prstGeom>
          <a:solidFill>
            <a:srgbClr val="FFFFFF"/>
          </a:solidFill>
          <a:ln cap="flat" cmpd="sng" w="19050">
            <a:solidFill>
              <a:schemeClr val="accent1"/>
            </a:solidFill>
            <a:prstDash val="solid"/>
            <a:round/>
            <a:headEnd len="sm" w="sm" type="none"/>
            <a:tailEnd len="sm" w="sm" type="none"/>
          </a:ln>
        </p:spPr>
        <p:txBody>
          <a:bodyPr anchorCtr="0" anchor="t" bIns="98675" lIns="98675" spcFirstLastPara="1" rIns="98675" wrap="square" tIns="98675">
            <a:noAutofit/>
          </a:bodyPr>
          <a:lstStyle/>
          <a:p>
            <a:pPr indent="0" lvl="0" marL="0" rtl="0" algn="ctr">
              <a:lnSpc>
                <a:spcPct val="115000"/>
              </a:lnSpc>
              <a:spcBef>
                <a:spcPts val="1100"/>
              </a:spcBef>
              <a:spcAft>
                <a:spcPts val="1100"/>
              </a:spcAft>
              <a:buNone/>
            </a:pPr>
            <a:r>
              <a:t/>
            </a:r>
            <a:endParaRPr sz="900">
              <a:latin typeface="Lato"/>
              <a:ea typeface="Lato"/>
              <a:cs typeface="Lato"/>
              <a:sym typeface="Lato"/>
            </a:endParaRPr>
          </a:p>
        </p:txBody>
      </p:sp>
      <p:sp>
        <p:nvSpPr>
          <p:cNvPr id="2107" name="Google Shape;2107;p385"/>
          <p:cNvSpPr/>
          <p:nvPr/>
        </p:nvSpPr>
        <p:spPr>
          <a:xfrm>
            <a:off x="6237188" y="2370200"/>
            <a:ext cx="2424600" cy="985200"/>
          </a:xfrm>
          <a:prstGeom prst="roundRect">
            <a:avLst>
              <a:gd fmla="val 5557" name="adj"/>
            </a:avLst>
          </a:prstGeom>
          <a:solidFill>
            <a:srgbClr val="FFFFFF"/>
          </a:solidFill>
          <a:ln cap="flat" cmpd="sng" w="19050">
            <a:solidFill>
              <a:schemeClr val="accent1"/>
            </a:solidFill>
            <a:prstDash val="solid"/>
            <a:round/>
            <a:headEnd len="sm" w="sm" type="none"/>
            <a:tailEnd len="sm" w="sm" type="none"/>
          </a:ln>
        </p:spPr>
        <p:txBody>
          <a:bodyPr anchorCtr="0" anchor="t" bIns="98675" lIns="98675" spcFirstLastPara="1" rIns="98675" wrap="square" tIns="98675">
            <a:noAutofit/>
          </a:bodyPr>
          <a:lstStyle/>
          <a:p>
            <a:pPr indent="0" lvl="0" marL="0" rtl="0" algn="l">
              <a:lnSpc>
                <a:spcPct val="115000"/>
              </a:lnSpc>
              <a:spcBef>
                <a:spcPts val="0"/>
              </a:spcBef>
              <a:spcAft>
                <a:spcPts val="0"/>
              </a:spcAft>
              <a:buNone/>
            </a:pPr>
            <a:r>
              <a:t/>
            </a:r>
            <a:endParaRPr sz="900">
              <a:latin typeface="Lato"/>
              <a:ea typeface="Lato"/>
              <a:cs typeface="Lato"/>
              <a:sym typeface="Lato"/>
            </a:endParaRPr>
          </a:p>
        </p:txBody>
      </p:sp>
      <p:sp>
        <p:nvSpPr>
          <p:cNvPr id="2108" name="Google Shape;2108;p385"/>
          <p:cNvSpPr/>
          <p:nvPr/>
        </p:nvSpPr>
        <p:spPr>
          <a:xfrm>
            <a:off x="3324150" y="3308400"/>
            <a:ext cx="2443800" cy="1377900"/>
          </a:xfrm>
          <a:prstGeom prst="round2SameRect">
            <a:avLst>
              <a:gd fmla="val 0" name="adj1"/>
              <a:gd fmla="val 17848" name="adj2"/>
            </a:avLst>
          </a:prstGeom>
          <a:solidFill>
            <a:srgbClr val="1241AF"/>
          </a:solidFill>
          <a:ln>
            <a:noFill/>
          </a:ln>
        </p:spPr>
        <p:txBody>
          <a:bodyPr anchorCtr="0" anchor="ctr" bIns="0" lIns="70075" spcFirstLastPara="1" rIns="70075" wrap="square" tIns="70075">
            <a:noAutofit/>
          </a:bodyPr>
          <a:lstStyle/>
          <a:p>
            <a:pPr indent="0" lvl="0" marL="0" rtl="0" algn="ctr">
              <a:lnSpc>
                <a:spcPct val="115000"/>
              </a:lnSpc>
              <a:spcBef>
                <a:spcPts val="0"/>
              </a:spcBef>
              <a:spcAft>
                <a:spcPts val="0"/>
              </a:spcAft>
              <a:buNone/>
            </a:pPr>
            <a:r>
              <a:rPr lang="en" sz="900">
                <a:solidFill>
                  <a:schemeClr val="lt1"/>
                </a:solidFill>
                <a:latin typeface="Poppins SemiBold"/>
                <a:ea typeface="Poppins SemiBold"/>
                <a:cs typeface="Poppins SemiBold"/>
                <a:sym typeface="Poppins SemiBold"/>
              </a:rPr>
              <a:t>🛠️ </a:t>
            </a:r>
            <a:r>
              <a:rPr lang="en" sz="900">
                <a:solidFill>
                  <a:schemeClr val="lt1"/>
                </a:solidFill>
                <a:latin typeface="Poppins SemiBold"/>
                <a:ea typeface="Poppins SemiBold"/>
                <a:cs typeface="Poppins SemiBold"/>
                <a:sym typeface="Poppins SemiBold"/>
              </a:rPr>
              <a:t>The Fix: Guardrail Injection</a:t>
            </a:r>
            <a:br>
              <a:rPr lang="en" sz="900">
                <a:solidFill>
                  <a:schemeClr val="lt1"/>
                </a:solidFill>
                <a:latin typeface="Poppins SemiBold"/>
                <a:ea typeface="Poppins SemiBold"/>
                <a:cs typeface="Poppins SemiBold"/>
                <a:sym typeface="Poppins SemiBold"/>
              </a:rPr>
            </a:br>
            <a:br>
              <a:rPr lang="en" sz="900">
                <a:solidFill>
                  <a:schemeClr val="lt1"/>
                </a:solidFill>
                <a:latin typeface="Poppins SemiBold"/>
                <a:ea typeface="Poppins SemiBold"/>
                <a:cs typeface="Poppins SemiBold"/>
                <a:sym typeface="Poppins SemiBold"/>
              </a:rPr>
            </a:br>
            <a:r>
              <a:rPr lang="en" sz="900">
                <a:solidFill>
                  <a:schemeClr val="lt1"/>
                </a:solidFill>
                <a:latin typeface="Poppins Medium"/>
                <a:ea typeface="Poppins Medium"/>
                <a:cs typeface="Poppins Medium"/>
                <a:sym typeface="Poppins Medium"/>
              </a:rPr>
              <a:t>The "Smart Behavior" needs                 stricter safety constraints in the                                  system prompt.</a:t>
            </a:r>
            <a:endParaRPr sz="900">
              <a:solidFill>
                <a:srgbClr val="FFFFFF"/>
              </a:solidFill>
              <a:latin typeface="Poppins SemiBold"/>
              <a:ea typeface="Poppins SemiBold"/>
              <a:cs typeface="Poppins SemiBold"/>
              <a:sym typeface="Poppins SemiBold"/>
            </a:endParaRPr>
          </a:p>
        </p:txBody>
      </p:sp>
      <p:sp>
        <p:nvSpPr>
          <p:cNvPr id="2109" name="Google Shape;2109;p385"/>
          <p:cNvSpPr/>
          <p:nvPr/>
        </p:nvSpPr>
        <p:spPr>
          <a:xfrm>
            <a:off x="6228200" y="3308400"/>
            <a:ext cx="2443800" cy="1377900"/>
          </a:xfrm>
          <a:prstGeom prst="round2SameRect">
            <a:avLst>
              <a:gd fmla="val 0" name="adj1"/>
              <a:gd fmla="val 17848" name="adj2"/>
            </a:avLst>
          </a:prstGeom>
          <a:solidFill>
            <a:srgbClr val="1241AF"/>
          </a:solidFill>
          <a:ln>
            <a:noFill/>
          </a:ln>
        </p:spPr>
        <p:txBody>
          <a:bodyPr anchorCtr="0" anchor="ctr" bIns="0" lIns="70075" spcFirstLastPara="1" rIns="70075" wrap="square" tIns="70075">
            <a:noAutofit/>
          </a:bodyPr>
          <a:lstStyle/>
          <a:p>
            <a:pPr indent="0" lvl="0" marL="0" rtl="0" algn="ctr">
              <a:lnSpc>
                <a:spcPct val="115000"/>
              </a:lnSpc>
              <a:spcBef>
                <a:spcPts val="0"/>
              </a:spcBef>
              <a:spcAft>
                <a:spcPts val="0"/>
              </a:spcAft>
              <a:buNone/>
            </a:pPr>
            <a:r>
              <a:rPr lang="en" sz="900">
                <a:solidFill>
                  <a:schemeClr val="lt1"/>
                </a:solidFill>
                <a:latin typeface="Poppins SemiBold"/>
                <a:ea typeface="Poppins SemiBold"/>
                <a:cs typeface="Poppins SemiBold"/>
                <a:sym typeface="Poppins SemiBold"/>
              </a:rPr>
              <a:t>🛠️ </a:t>
            </a:r>
            <a:r>
              <a:rPr lang="en" sz="900">
                <a:solidFill>
                  <a:schemeClr val="lt1"/>
                </a:solidFill>
                <a:latin typeface="Poppins SemiBold"/>
                <a:ea typeface="Poppins SemiBold"/>
                <a:cs typeface="Poppins SemiBold"/>
                <a:sym typeface="Poppins SemiBold"/>
              </a:rPr>
              <a:t>The Fix: Business Strategy</a:t>
            </a:r>
            <a:br>
              <a:rPr lang="en" sz="900">
                <a:solidFill>
                  <a:schemeClr val="lt1"/>
                </a:solidFill>
                <a:latin typeface="Poppins SemiBold"/>
                <a:ea typeface="Poppins SemiBold"/>
                <a:cs typeface="Poppins SemiBold"/>
                <a:sym typeface="Poppins SemiBold"/>
              </a:rPr>
            </a:br>
            <a:endParaRPr sz="900">
              <a:solidFill>
                <a:schemeClr val="lt1"/>
              </a:solidFill>
              <a:latin typeface="Poppins SemiBold"/>
              <a:ea typeface="Poppins SemiBold"/>
              <a:cs typeface="Poppins SemiBold"/>
              <a:sym typeface="Poppins SemiBold"/>
            </a:endParaRPr>
          </a:p>
          <a:p>
            <a:pPr indent="0" lvl="0" marL="0" rtl="0" algn="ctr">
              <a:lnSpc>
                <a:spcPct val="115000"/>
              </a:lnSpc>
              <a:spcBef>
                <a:spcPts val="0"/>
              </a:spcBef>
              <a:spcAft>
                <a:spcPts val="0"/>
              </a:spcAft>
              <a:buNone/>
            </a:pPr>
            <a:r>
              <a:rPr lang="en" sz="900">
                <a:solidFill>
                  <a:schemeClr val="lt1"/>
                </a:solidFill>
                <a:latin typeface="Poppins Medium"/>
                <a:ea typeface="Poppins Medium"/>
                <a:cs typeface="Poppins Medium"/>
                <a:sym typeface="Poppins Medium"/>
              </a:rPr>
              <a:t>We can't scale to 1k users yet.                  We need to use the "Code vs. Credits" workflow to optimize.</a:t>
            </a:r>
            <a:endParaRPr sz="900">
              <a:solidFill>
                <a:schemeClr val="lt1"/>
              </a:solidFill>
              <a:latin typeface="Poppins SemiBold"/>
              <a:ea typeface="Poppins SemiBold"/>
              <a:cs typeface="Poppins SemiBold"/>
              <a:sym typeface="Poppins SemiBold"/>
            </a:endParaRPr>
          </a:p>
        </p:txBody>
      </p:sp>
      <p:sp>
        <p:nvSpPr>
          <p:cNvPr id="2110" name="Google Shape;2110;p385"/>
          <p:cNvSpPr txBox="1"/>
          <p:nvPr/>
        </p:nvSpPr>
        <p:spPr>
          <a:xfrm>
            <a:off x="579650" y="2465863"/>
            <a:ext cx="2201100" cy="783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100"/>
              </a:spcBef>
              <a:spcAft>
                <a:spcPts val="0"/>
              </a:spcAft>
              <a:buNone/>
            </a:pPr>
            <a:r>
              <a:rPr lang="en" sz="900">
                <a:latin typeface="Lato"/>
                <a:ea typeface="Lato"/>
                <a:cs typeface="Lato"/>
                <a:sym typeface="Lato"/>
              </a:rPr>
              <a:t>“It should feel instant (&lt; 1s)."</a:t>
            </a:r>
            <a:endParaRPr sz="900">
              <a:latin typeface="Lato"/>
              <a:ea typeface="Lato"/>
              <a:cs typeface="Lato"/>
              <a:sym typeface="Lato"/>
            </a:endParaRPr>
          </a:p>
          <a:p>
            <a:pPr indent="0" lvl="0" marL="0" rtl="0" algn="ctr">
              <a:lnSpc>
                <a:spcPct val="115000"/>
              </a:lnSpc>
              <a:spcBef>
                <a:spcPts val="1100"/>
              </a:spcBef>
              <a:spcAft>
                <a:spcPts val="1100"/>
              </a:spcAft>
              <a:buNone/>
            </a:pPr>
            <a:r>
              <a:rPr b="1" lang="en" sz="900">
                <a:latin typeface="Lato"/>
                <a:ea typeface="Lato"/>
                <a:cs typeface="Lato"/>
                <a:sym typeface="Lato"/>
              </a:rPr>
              <a:t>Reality: </a:t>
            </a:r>
            <a:r>
              <a:rPr lang="en" sz="900">
                <a:latin typeface="Lato"/>
                <a:ea typeface="Lato"/>
                <a:cs typeface="Lato"/>
                <a:sym typeface="Lato"/>
              </a:rPr>
              <a:t>The OpenAI API takes 4 seconds to think.</a:t>
            </a:r>
            <a:endParaRPr/>
          </a:p>
        </p:txBody>
      </p:sp>
      <p:sp>
        <p:nvSpPr>
          <p:cNvPr id="2111" name="Google Shape;2111;p385"/>
          <p:cNvSpPr txBox="1"/>
          <p:nvPr/>
        </p:nvSpPr>
        <p:spPr>
          <a:xfrm>
            <a:off x="3446188" y="2472375"/>
            <a:ext cx="2201100" cy="783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100"/>
              </a:spcBef>
              <a:spcAft>
                <a:spcPts val="0"/>
              </a:spcAft>
              <a:buNone/>
            </a:pPr>
            <a:r>
              <a:rPr lang="en" sz="900">
                <a:latin typeface="Lato"/>
                <a:ea typeface="Lato"/>
                <a:cs typeface="Lato"/>
                <a:sym typeface="Lato"/>
              </a:rPr>
              <a:t>"It gives safe, expert advice."</a:t>
            </a:r>
            <a:endParaRPr sz="900">
              <a:latin typeface="Lato"/>
              <a:ea typeface="Lato"/>
              <a:cs typeface="Lato"/>
              <a:sym typeface="Lato"/>
            </a:endParaRPr>
          </a:p>
          <a:p>
            <a:pPr indent="0" lvl="0" marL="0" rtl="0" algn="ctr">
              <a:lnSpc>
                <a:spcPct val="115000"/>
              </a:lnSpc>
              <a:spcBef>
                <a:spcPts val="1100"/>
              </a:spcBef>
              <a:spcAft>
                <a:spcPts val="1100"/>
              </a:spcAft>
              <a:buNone/>
            </a:pPr>
            <a:r>
              <a:rPr b="1" lang="en" sz="900">
                <a:latin typeface="Lato"/>
                <a:ea typeface="Lato"/>
                <a:cs typeface="Lato"/>
                <a:sym typeface="Lato"/>
              </a:rPr>
              <a:t>Reality:</a:t>
            </a:r>
            <a:r>
              <a:rPr lang="en" sz="900">
                <a:latin typeface="Lato"/>
                <a:ea typeface="Lato"/>
                <a:cs typeface="Lato"/>
                <a:sym typeface="Lato"/>
              </a:rPr>
              <a:t> It suggested a 20-mile run for   a beginner. </a:t>
            </a:r>
            <a:endParaRPr sz="900">
              <a:latin typeface="Lato"/>
              <a:ea typeface="Lato"/>
              <a:cs typeface="Lato"/>
              <a:sym typeface="Lato"/>
            </a:endParaRPr>
          </a:p>
        </p:txBody>
      </p:sp>
      <p:sp>
        <p:nvSpPr>
          <p:cNvPr id="2112" name="Google Shape;2112;p385"/>
          <p:cNvSpPr txBox="1"/>
          <p:nvPr/>
        </p:nvSpPr>
        <p:spPr>
          <a:xfrm>
            <a:off x="6265938" y="2438452"/>
            <a:ext cx="2370600" cy="80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900">
                <a:latin typeface="Lato"/>
                <a:ea typeface="Lato"/>
                <a:cs typeface="Lato"/>
                <a:sym typeface="Lato"/>
              </a:rPr>
              <a:t>“It’s cheap to run API calls for the recommended workouts.”</a:t>
            </a:r>
            <a:endParaRPr sz="900">
              <a:latin typeface="Lato"/>
              <a:ea typeface="Lato"/>
              <a:cs typeface="Lato"/>
              <a:sym typeface="Lato"/>
            </a:endParaRPr>
          </a:p>
          <a:p>
            <a:pPr indent="0" lvl="0" marL="0" rtl="0" algn="ctr">
              <a:lnSpc>
                <a:spcPct val="115000"/>
              </a:lnSpc>
              <a:spcBef>
                <a:spcPts val="0"/>
              </a:spcBef>
              <a:spcAft>
                <a:spcPts val="0"/>
              </a:spcAft>
              <a:buNone/>
            </a:pPr>
            <a:r>
              <a:t/>
            </a:r>
            <a:endParaRPr sz="900">
              <a:latin typeface="Lato"/>
              <a:ea typeface="Lato"/>
              <a:cs typeface="Lato"/>
              <a:sym typeface="Lato"/>
            </a:endParaRPr>
          </a:p>
          <a:p>
            <a:pPr indent="0" lvl="0" marL="0" rtl="0" algn="ctr">
              <a:lnSpc>
                <a:spcPct val="115000"/>
              </a:lnSpc>
              <a:spcBef>
                <a:spcPts val="0"/>
              </a:spcBef>
              <a:spcAft>
                <a:spcPts val="0"/>
              </a:spcAft>
              <a:buNone/>
            </a:pPr>
            <a:r>
              <a:rPr b="1" lang="en" sz="900">
                <a:latin typeface="Lato"/>
                <a:ea typeface="Lato"/>
                <a:cs typeface="Lato"/>
                <a:sym typeface="Lato"/>
              </a:rPr>
              <a:t>Reality:</a:t>
            </a:r>
            <a:r>
              <a:rPr lang="en" sz="900">
                <a:latin typeface="Lato"/>
                <a:ea typeface="Lato"/>
                <a:cs typeface="Lato"/>
                <a:sym typeface="Lato"/>
              </a:rPr>
              <a:t> One session cost $0.15 in credits.</a:t>
            </a:r>
            <a:endParaRPr sz="900">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386"/>
          <p:cNvSpPr txBox="1"/>
          <p:nvPr>
            <p:ph idx="1" type="body"/>
          </p:nvPr>
        </p:nvSpPr>
        <p:spPr>
          <a:xfrm>
            <a:off x="4572000" y="457200"/>
            <a:ext cx="4114800" cy="4229100"/>
          </a:xfrm>
          <a:prstGeom prst="rect">
            <a:avLst/>
          </a:prstGeom>
        </p:spPr>
        <p:txBody>
          <a:bodyPr anchorCtr="0" anchor="b" bIns="474125" lIns="365750" spcFirstLastPara="1" rIns="365750" wrap="square" tIns="94800">
            <a:noAutofit/>
          </a:bodyPr>
          <a:lstStyle/>
          <a:p>
            <a:pPr indent="0" lvl="0" marL="0" rtl="0" algn="l">
              <a:spcBef>
                <a:spcPts val="0"/>
              </a:spcBef>
              <a:spcAft>
                <a:spcPts val="0"/>
              </a:spcAft>
              <a:buNone/>
            </a:pPr>
            <a:br>
              <a:rPr lang="en" sz="1200">
                <a:latin typeface="Poppins SemiBold"/>
                <a:ea typeface="Poppins SemiBold"/>
                <a:cs typeface="Poppins SemiBold"/>
                <a:sym typeface="Poppins SemiBold"/>
              </a:rPr>
            </a:br>
            <a:br>
              <a:rPr lang="en" sz="1200">
                <a:latin typeface="Poppins SemiBold"/>
                <a:ea typeface="Poppins SemiBold"/>
                <a:cs typeface="Poppins SemiBold"/>
                <a:sym typeface="Poppins SemiBold"/>
              </a:rPr>
            </a:br>
            <a:endParaRPr sz="1200">
              <a:latin typeface="Poppins SemiBold"/>
              <a:ea typeface="Poppins SemiBold"/>
              <a:cs typeface="Poppins SemiBold"/>
              <a:sym typeface="Poppins SemiBold"/>
            </a:endParaRPr>
          </a:p>
          <a:p>
            <a:pPr indent="0" lvl="0" marL="0" rtl="0" algn="l">
              <a:spcBef>
                <a:spcPts val="1000"/>
              </a:spcBef>
              <a:spcAft>
                <a:spcPts val="0"/>
              </a:spcAft>
              <a:buNone/>
            </a:pPr>
            <a:r>
              <a:t/>
            </a:r>
            <a:endParaRPr sz="1200">
              <a:latin typeface="Poppins SemiBold"/>
              <a:ea typeface="Poppins SemiBold"/>
              <a:cs typeface="Poppins SemiBold"/>
              <a:sym typeface="Poppins SemiBold"/>
            </a:endParaRPr>
          </a:p>
          <a:p>
            <a:pPr indent="0" lvl="0" marL="0" rtl="0" algn="l">
              <a:spcBef>
                <a:spcPts val="1000"/>
              </a:spcBef>
              <a:spcAft>
                <a:spcPts val="0"/>
              </a:spcAft>
              <a:buNone/>
            </a:pPr>
            <a:r>
              <a:t/>
            </a:r>
            <a:endParaRPr sz="1200">
              <a:latin typeface="Poppins SemiBold"/>
              <a:ea typeface="Poppins SemiBold"/>
              <a:cs typeface="Poppins SemiBold"/>
              <a:sym typeface="Poppins SemiBold"/>
            </a:endParaRPr>
          </a:p>
          <a:p>
            <a:pPr indent="-279400" lvl="0" marL="469900" rtl="0" algn="l">
              <a:spcBef>
                <a:spcPts val="1000"/>
              </a:spcBef>
              <a:spcAft>
                <a:spcPts val="0"/>
              </a:spcAft>
              <a:buSzPts val="800"/>
              <a:buAutoNum type="arabicPeriod"/>
            </a:pPr>
            <a:r>
              <a:rPr b="1" lang="en" sz="800"/>
              <a:t>Slide 5: </a:t>
            </a:r>
            <a:r>
              <a:rPr lang="en" sz="800"/>
              <a:t>Paste screenshots from your build process in Lovable and include your live, </a:t>
            </a:r>
            <a:r>
              <a:rPr lang="en" sz="800"/>
              <a:t>shareable</a:t>
            </a:r>
            <a:r>
              <a:rPr lang="en" sz="800"/>
              <a:t>, deployed link.</a:t>
            </a:r>
            <a:endParaRPr sz="800"/>
          </a:p>
          <a:p>
            <a:pPr indent="-279400" lvl="0" marL="469900" rtl="0" algn="l">
              <a:spcBef>
                <a:spcPts val="1000"/>
              </a:spcBef>
              <a:spcAft>
                <a:spcPts val="0"/>
              </a:spcAft>
              <a:buSzPts val="800"/>
              <a:buAutoNum type="arabicPeriod"/>
            </a:pPr>
            <a:r>
              <a:rPr b="1" lang="en" sz="800"/>
              <a:t>Slide 6:</a:t>
            </a:r>
            <a:r>
              <a:rPr lang="en" sz="800"/>
              <a:t> A high-level overview of your simplified PRD and a sharable link to the full, completed artifact.</a:t>
            </a:r>
            <a:endParaRPr sz="800"/>
          </a:p>
          <a:p>
            <a:pPr indent="-279400" lvl="0" marL="469900" rtl="0" algn="l">
              <a:spcBef>
                <a:spcPts val="1000"/>
              </a:spcBef>
              <a:spcAft>
                <a:spcPts val="0"/>
              </a:spcAft>
              <a:buSzPts val="800"/>
              <a:buAutoNum type="arabicPeriod"/>
            </a:pPr>
            <a:r>
              <a:rPr b="1" lang="en" sz="800"/>
              <a:t>Slide 7:</a:t>
            </a:r>
            <a:r>
              <a:rPr lang="en" sz="800"/>
              <a:t> General insights into the prototyping build process (including aha moments and friction points).</a:t>
            </a:r>
            <a:endParaRPr sz="800"/>
          </a:p>
          <a:p>
            <a:pPr indent="-279400" lvl="0" marL="469900" rtl="0" algn="l">
              <a:spcBef>
                <a:spcPts val="1000"/>
              </a:spcBef>
              <a:spcAft>
                <a:spcPts val="0"/>
              </a:spcAft>
              <a:buSzPts val="800"/>
              <a:buAutoNum type="arabicPeriod"/>
            </a:pPr>
            <a:r>
              <a:rPr b="1" lang="en" sz="800"/>
              <a:t>Slide 8:</a:t>
            </a:r>
            <a:r>
              <a:rPr lang="en" sz="800"/>
              <a:t> Debugging insights and next steps for additional APIs or API iterations.</a:t>
            </a:r>
            <a:endParaRPr sz="800"/>
          </a:p>
          <a:p>
            <a:pPr indent="-279400" lvl="0" marL="469900" rtl="0" algn="l">
              <a:spcBef>
                <a:spcPts val="1000"/>
              </a:spcBef>
              <a:spcAft>
                <a:spcPts val="0"/>
              </a:spcAft>
              <a:buSzPts val="800"/>
              <a:buAutoNum type="arabicPeriod"/>
            </a:pPr>
            <a:r>
              <a:rPr b="1" lang="en" sz="800"/>
              <a:t>Slide 9:</a:t>
            </a:r>
            <a:r>
              <a:rPr lang="en" sz="800"/>
              <a:t> Insights on next steps for better governance (secure and safe with AI features) and the future business strategy for your prototype.</a:t>
            </a:r>
            <a:endParaRPr sz="800"/>
          </a:p>
          <a:p>
            <a:pPr indent="0" lvl="0" marL="0" rtl="0" algn="l">
              <a:spcBef>
                <a:spcPts val="1000"/>
              </a:spcBef>
              <a:spcAft>
                <a:spcPts val="0"/>
              </a:spcAft>
              <a:buNone/>
            </a:pPr>
            <a:r>
              <a:rPr lang="en" sz="900"/>
              <a:t>🚀 </a:t>
            </a:r>
            <a:r>
              <a:rPr b="1" lang="en" sz="900"/>
              <a:t>Feel free to adapt, add and adjust the template as best suits your needs.</a:t>
            </a:r>
            <a:r>
              <a:rPr lang="en" sz="900"/>
              <a:t> It’s there to give you a baseline, but you can make it your own! The </a:t>
            </a:r>
            <a:r>
              <a:rPr b="1" lang="en" sz="900"/>
              <a:t>project brief is also linked on slide 2 i</a:t>
            </a:r>
            <a:r>
              <a:rPr lang="en" sz="900"/>
              <a:t>f you need it.</a:t>
            </a:r>
            <a:endParaRPr sz="900"/>
          </a:p>
          <a:p>
            <a:pPr indent="0" lvl="0" marL="0" rtl="0" algn="l">
              <a:spcBef>
                <a:spcPts val="1000"/>
              </a:spcBef>
              <a:spcAft>
                <a:spcPts val="1000"/>
              </a:spcAft>
              <a:buNone/>
            </a:pPr>
            <a:r>
              <a:t/>
            </a:r>
            <a:endParaRPr b="1" sz="900">
              <a:solidFill>
                <a:schemeClr val="accent2"/>
              </a:solidFill>
            </a:endParaRPr>
          </a:p>
        </p:txBody>
      </p:sp>
      <p:sp>
        <p:nvSpPr>
          <p:cNvPr id="2118" name="Google Shape;2118;p386"/>
          <p:cNvSpPr txBox="1"/>
          <p:nvPr/>
        </p:nvSpPr>
        <p:spPr>
          <a:xfrm>
            <a:off x="457200" y="423023"/>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Breakout Group Exercise</a:t>
            </a:r>
            <a:endParaRPr sz="1600">
              <a:solidFill>
                <a:srgbClr val="60A5FA"/>
              </a:solidFill>
              <a:latin typeface="Poppins SemiBold"/>
              <a:ea typeface="Poppins SemiBold"/>
              <a:cs typeface="Poppins SemiBold"/>
              <a:sym typeface="Poppins SemiBold"/>
            </a:endParaRPr>
          </a:p>
        </p:txBody>
      </p:sp>
      <p:sp>
        <p:nvSpPr>
          <p:cNvPr id="2119" name="Google Shape;2119;p386"/>
          <p:cNvSpPr txBox="1"/>
          <p:nvPr/>
        </p:nvSpPr>
        <p:spPr>
          <a:xfrm>
            <a:off x="457200" y="681491"/>
            <a:ext cx="3661500" cy="14778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200">
                <a:solidFill>
                  <a:srgbClr val="07182C"/>
                </a:solidFill>
                <a:latin typeface="Poppins Medium"/>
                <a:ea typeface="Poppins Medium"/>
                <a:cs typeface="Poppins Medium"/>
                <a:sym typeface="Poppins Medium"/>
              </a:rPr>
              <a:t>Prepare &amp; Finalize Your Project Deliverables Deck</a:t>
            </a:r>
            <a:endParaRPr sz="3200">
              <a:solidFill>
                <a:srgbClr val="07182C"/>
              </a:solidFill>
              <a:latin typeface="Poppins Medium"/>
              <a:ea typeface="Poppins Medium"/>
              <a:cs typeface="Poppins Medium"/>
              <a:sym typeface="Poppins Medium"/>
            </a:endParaRPr>
          </a:p>
        </p:txBody>
      </p:sp>
      <p:grpSp>
        <p:nvGrpSpPr>
          <p:cNvPr id="2120" name="Google Shape;2120;p386"/>
          <p:cNvGrpSpPr/>
          <p:nvPr/>
        </p:nvGrpSpPr>
        <p:grpSpPr>
          <a:xfrm>
            <a:off x="7250711" y="682532"/>
            <a:ext cx="1157276" cy="276975"/>
            <a:chOff x="4859149" y="597592"/>
            <a:chExt cx="1157276" cy="276975"/>
          </a:xfrm>
        </p:grpSpPr>
        <p:sp>
          <p:nvSpPr>
            <p:cNvPr id="2121" name="Google Shape;2121;p386"/>
            <p:cNvSpPr txBox="1"/>
            <p:nvPr/>
          </p:nvSpPr>
          <p:spPr>
            <a:xfrm>
              <a:off x="5206425" y="610275"/>
              <a:ext cx="810000" cy="26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accent1"/>
                  </a:solidFill>
                  <a:latin typeface="Lato"/>
                  <a:ea typeface="Lato"/>
                  <a:cs typeface="Lato"/>
                  <a:sym typeface="Lato"/>
                </a:rPr>
                <a:t>20</a:t>
              </a:r>
              <a:r>
                <a:rPr lang="en" sz="1200">
                  <a:solidFill>
                    <a:schemeClr val="accent1"/>
                  </a:solidFill>
                  <a:latin typeface="Lato"/>
                  <a:ea typeface="Lato"/>
                  <a:cs typeface="Lato"/>
                  <a:sym typeface="Lato"/>
                </a:rPr>
                <a:t> minutes </a:t>
              </a:r>
              <a:endParaRPr sz="1200">
                <a:solidFill>
                  <a:schemeClr val="accent1"/>
                </a:solidFill>
                <a:latin typeface="Lato"/>
                <a:ea typeface="Lato"/>
                <a:cs typeface="Lato"/>
                <a:sym typeface="Lato"/>
              </a:endParaRPr>
            </a:p>
          </p:txBody>
        </p:sp>
        <p:pic>
          <p:nvPicPr>
            <p:cNvPr id="2122" name="Google Shape;2122;p386"/>
            <p:cNvPicPr preferRelativeResize="0"/>
            <p:nvPr/>
          </p:nvPicPr>
          <p:blipFill rotWithShape="1">
            <a:blip r:embed="rId3">
              <a:alphaModFix/>
            </a:blip>
            <a:srcRect b="-9876" l="0" r="0" t="-1222"/>
            <a:stretch/>
          </p:blipFill>
          <p:spPr>
            <a:xfrm>
              <a:off x="4859149" y="597592"/>
              <a:ext cx="277007" cy="276975"/>
            </a:xfrm>
            <a:prstGeom prst="rect">
              <a:avLst/>
            </a:prstGeom>
            <a:noFill/>
            <a:ln>
              <a:noFill/>
            </a:ln>
          </p:spPr>
        </p:pic>
      </p:grpSp>
      <p:sp>
        <p:nvSpPr>
          <p:cNvPr id="2123" name="Google Shape;2123;p386"/>
          <p:cNvSpPr/>
          <p:nvPr/>
        </p:nvSpPr>
        <p:spPr>
          <a:xfrm>
            <a:off x="4850800" y="689017"/>
            <a:ext cx="1399500" cy="264000"/>
          </a:xfrm>
          <a:prstGeom prst="roundRect">
            <a:avLst>
              <a:gd fmla="val 23345" name="adj"/>
            </a:avLst>
          </a:prstGeom>
          <a:solidFill>
            <a:schemeClr val="accent1"/>
          </a:solidFill>
          <a:ln>
            <a:noFill/>
          </a:ln>
        </p:spPr>
        <p:txBody>
          <a:bodyPr anchorCtr="0" anchor="ctr" bIns="41150" lIns="68575" spcFirstLastPara="1" rIns="68575" wrap="square" tIns="68575">
            <a:noAutofit/>
          </a:bodyPr>
          <a:lstStyle/>
          <a:p>
            <a:pPr indent="0" lvl="0" marL="0" rtl="0" algn="ctr">
              <a:lnSpc>
                <a:spcPct val="115000"/>
              </a:lnSpc>
              <a:spcBef>
                <a:spcPts val="0"/>
              </a:spcBef>
              <a:spcAft>
                <a:spcPts val="0"/>
              </a:spcAft>
              <a:buNone/>
            </a:pPr>
            <a:r>
              <a:rPr lang="en" sz="1100">
                <a:solidFill>
                  <a:srgbClr val="FFFFFF"/>
                </a:solidFill>
                <a:latin typeface="Poppins SemiBold"/>
                <a:ea typeface="Poppins SemiBold"/>
                <a:cs typeface="Poppins SemiBold"/>
                <a:sym typeface="Poppins SemiBold"/>
              </a:rPr>
              <a:t>KEY SLIDES</a:t>
            </a:r>
            <a:endParaRPr sz="1100">
              <a:solidFill>
                <a:srgbClr val="FFFFFF"/>
              </a:solidFill>
              <a:latin typeface="Poppins SemiBold"/>
              <a:ea typeface="Poppins SemiBold"/>
              <a:cs typeface="Poppins SemiBold"/>
              <a:sym typeface="Poppins SemiBold"/>
            </a:endParaRPr>
          </a:p>
        </p:txBody>
      </p:sp>
      <p:sp>
        <p:nvSpPr>
          <p:cNvPr id="2124" name="Google Shape;2124;p386"/>
          <p:cNvSpPr txBox="1"/>
          <p:nvPr/>
        </p:nvSpPr>
        <p:spPr>
          <a:xfrm>
            <a:off x="457200" y="2508575"/>
            <a:ext cx="3339000" cy="2156100"/>
          </a:xfrm>
          <a:prstGeom prst="rect">
            <a:avLst/>
          </a:prstGeom>
          <a:noFill/>
          <a:ln>
            <a:noFill/>
          </a:ln>
        </p:spPr>
        <p:txBody>
          <a:bodyPr anchorCtr="0" anchor="t" bIns="0" lIns="0" spcFirstLastPara="1" rIns="0" wrap="square" tIns="0">
            <a:spAutoFit/>
          </a:bodyPr>
          <a:lstStyle/>
          <a:p>
            <a:pPr indent="-304800" lvl="0" marL="457200" rtl="0" algn="l">
              <a:lnSpc>
                <a:spcPct val="115000"/>
              </a:lnSpc>
              <a:spcBef>
                <a:spcPts val="1000"/>
              </a:spcBef>
              <a:spcAft>
                <a:spcPts val="0"/>
              </a:spcAft>
              <a:buClr>
                <a:srgbClr val="1241B0"/>
              </a:buClr>
              <a:buSzPts val="1200"/>
              <a:buFont typeface="Lato"/>
              <a:buChar char="→"/>
            </a:pPr>
            <a:r>
              <a:rPr lang="en" sz="1200">
                <a:solidFill>
                  <a:srgbClr val="737373"/>
                </a:solidFill>
                <a:latin typeface="Lato"/>
                <a:ea typeface="Lato"/>
                <a:cs typeface="Lato"/>
                <a:sym typeface="Lato"/>
              </a:rPr>
              <a:t>To ensure you’ve got time to finalize the details, get together in your groups to work on your deck. </a:t>
            </a:r>
            <a:r>
              <a:rPr b="1" lang="en" sz="1200">
                <a:solidFill>
                  <a:srgbClr val="737373"/>
                </a:solidFill>
                <a:latin typeface="Lato"/>
                <a:ea typeface="Lato"/>
                <a:cs typeface="Lato"/>
                <a:sym typeface="Lato"/>
              </a:rPr>
              <a:t>If your group is ready, feel free to use the 20 minutes to implement any of the feedback you received from your peers to your prototype!</a:t>
            </a:r>
            <a:endParaRPr b="1" sz="1200">
              <a:solidFill>
                <a:srgbClr val="737373"/>
              </a:solidFill>
              <a:latin typeface="Lato"/>
              <a:ea typeface="Lato"/>
              <a:cs typeface="Lato"/>
              <a:sym typeface="Lato"/>
            </a:endParaRPr>
          </a:p>
          <a:p>
            <a:pPr indent="-298450" lvl="0" marL="457200" rtl="0" algn="l">
              <a:lnSpc>
                <a:spcPct val="115000"/>
              </a:lnSpc>
              <a:spcBef>
                <a:spcPts val="1000"/>
              </a:spcBef>
              <a:spcAft>
                <a:spcPts val="0"/>
              </a:spcAft>
              <a:buClr>
                <a:srgbClr val="1241B0"/>
              </a:buClr>
              <a:buSzPts val="1100"/>
              <a:buFont typeface="Lato"/>
              <a:buChar char="→"/>
            </a:pPr>
            <a:r>
              <a:rPr lang="en" sz="1100">
                <a:solidFill>
                  <a:srgbClr val="737373"/>
                </a:solidFill>
                <a:latin typeface="Lato"/>
                <a:ea typeface="Lato"/>
                <a:cs typeface="Lato"/>
                <a:sym typeface="Lato"/>
              </a:rPr>
              <a:t>Remember, </a:t>
            </a:r>
            <a:r>
              <a:rPr b="1" lang="en" sz="1100">
                <a:solidFill>
                  <a:srgbClr val="737373"/>
                </a:solidFill>
                <a:latin typeface="Lato"/>
                <a:ea typeface="Lato"/>
                <a:cs typeface="Lato"/>
                <a:sym typeface="Lato"/>
              </a:rPr>
              <a:t>each member of your team must submit a copy of the deck </a:t>
            </a:r>
            <a:r>
              <a:rPr lang="en" sz="1100">
                <a:solidFill>
                  <a:srgbClr val="737373"/>
                </a:solidFill>
                <a:latin typeface="Lato"/>
                <a:ea typeface="Lato"/>
                <a:cs typeface="Lato"/>
                <a:sym typeface="Lato"/>
              </a:rPr>
              <a:t>into the LSM, but you can all build from one shared deck, then download a copy separately once finished.</a:t>
            </a:r>
            <a:endParaRPr sz="1100">
              <a:solidFill>
                <a:srgbClr val="737373"/>
              </a:solidFill>
              <a:latin typeface="Lato"/>
              <a:ea typeface="Lato"/>
              <a:cs typeface="Lato"/>
              <a:sym typeface="Lato"/>
            </a:endParaRPr>
          </a:p>
        </p:txBody>
      </p:sp>
      <p:sp>
        <p:nvSpPr>
          <p:cNvPr id="2125" name="Google Shape;2125;p386"/>
          <p:cNvSpPr/>
          <p:nvPr/>
        </p:nvSpPr>
        <p:spPr>
          <a:xfrm>
            <a:off x="4572000" y="4226100"/>
            <a:ext cx="4114800" cy="460200"/>
          </a:xfrm>
          <a:prstGeom prst="roundRect">
            <a:avLst>
              <a:gd fmla="val 4227" name="adj"/>
            </a:avLst>
          </a:prstGeom>
          <a:solidFill>
            <a:srgbClr val="1241AF"/>
          </a:solidFill>
          <a:ln cap="flat" cmpd="sng" w="9525">
            <a:solidFill>
              <a:srgbClr val="1A2B6B"/>
            </a:solidFill>
            <a:prstDash val="solid"/>
            <a:round/>
            <a:headEnd len="sm" w="sm" type="none"/>
            <a:tailEnd len="sm" w="sm" type="none"/>
          </a:ln>
        </p:spPr>
        <p:txBody>
          <a:bodyPr anchorCtr="0" anchor="ctr" bIns="94800" lIns="182875" spcFirstLastPara="1" rIns="94800" wrap="square" tIns="94800">
            <a:noAutofit/>
          </a:bodyPr>
          <a:lstStyle/>
          <a:p>
            <a:pPr indent="0" lvl="0" marL="0" marR="0" rtl="0" algn="l">
              <a:lnSpc>
                <a:spcPct val="100000"/>
              </a:lnSpc>
              <a:spcBef>
                <a:spcPts val="0"/>
              </a:spcBef>
              <a:spcAft>
                <a:spcPts val="0"/>
              </a:spcAft>
              <a:buNone/>
            </a:pPr>
            <a:r>
              <a:rPr lang="en" sz="850">
                <a:solidFill>
                  <a:schemeClr val="accent4"/>
                </a:solidFill>
                <a:latin typeface="Poppins Medium"/>
                <a:ea typeface="Poppins Medium"/>
                <a:cs typeface="Poppins Medium"/>
                <a:sym typeface="Poppins Medium"/>
              </a:rPr>
              <a:t>🔗 </a:t>
            </a:r>
            <a:r>
              <a:rPr lang="en" sz="850">
                <a:solidFill>
                  <a:schemeClr val="lt1"/>
                </a:solidFill>
                <a:latin typeface="Poppins Medium"/>
                <a:ea typeface="Poppins Medium"/>
                <a:cs typeface="Poppins Medium"/>
                <a:sym typeface="Poppins Medium"/>
              </a:rPr>
              <a:t>ACCESS:</a:t>
            </a:r>
            <a:r>
              <a:rPr lang="en" sz="850">
                <a:solidFill>
                  <a:schemeClr val="accent4"/>
                </a:solidFill>
                <a:latin typeface="Poppins Medium"/>
                <a:ea typeface="Poppins Medium"/>
                <a:cs typeface="Poppins Medium"/>
                <a:sym typeface="Poppins Medium"/>
              </a:rPr>
              <a:t> </a:t>
            </a:r>
            <a:r>
              <a:rPr lang="en" sz="850" u="sng">
                <a:solidFill>
                  <a:srgbClr val="60A5FA"/>
                </a:solidFill>
                <a:latin typeface="Poppins Medium"/>
                <a:ea typeface="Poppins Medium"/>
                <a:cs typeface="Poppins Medium"/>
                <a:sym typeface="Poppins Medium"/>
                <a:hlinkClick r:id="rId4">
                  <a:extLst>
                    <a:ext uri="{A12FA001-AC4F-418D-AE19-62706E023703}">
                      <ahyp:hlinkClr val="tx"/>
                    </a:ext>
                  </a:extLst>
                </a:hlinkClick>
              </a:rPr>
              <a:t>AI Prototyping Final Project Deliverables Template </a:t>
            </a:r>
            <a:endParaRPr sz="850">
              <a:solidFill>
                <a:srgbClr val="60A5FA"/>
              </a:solidFill>
              <a:latin typeface="Poppins Medium"/>
              <a:ea typeface="Poppins Medium"/>
              <a:cs typeface="Poppins Medium"/>
              <a:sym typeface="Poppins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9" name="Shape 2129"/>
        <p:cNvGrpSpPr/>
        <p:nvPr/>
      </p:nvGrpSpPr>
      <p:grpSpPr>
        <a:xfrm>
          <a:off x="0" y="0"/>
          <a:ext cx="0" cy="0"/>
          <a:chOff x="0" y="0"/>
          <a:chExt cx="0" cy="0"/>
        </a:xfrm>
      </p:grpSpPr>
      <p:sp>
        <p:nvSpPr>
          <p:cNvPr id="2130" name="Google Shape;2130;p387"/>
          <p:cNvSpPr txBox="1"/>
          <p:nvPr>
            <p:ph idx="1" type="body"/>
          </p:nvPr>
        </p:nvSpPr>
        <p:spPr>
          <a:xfrm>
            <a:off x="1724925" y="2747410"/>
            <a:ext cx="5043000" cy="184800"/>
          </a:xfrm>
          <a:prstGeom prst="rect">
            <a:avLst/>
          </a:prstGeom>
        </p:spPr>
        <p:txBody>
          <a:bodyPr anchorCtr="0" anchor="ctr" bIns="0" lIns="0" spcFirstLastPara="1" rIns="0" wrap="square" tIns="0">
            <a:spAutoFit/>
          </a:bodyPr>
          <a:lstStyle/>
          <a:p>
            <a:pPr indent="0" lvl="0" marL="0" rtl="0" algn="l">
              <a:spcBef>
                <a:spcPts val="0"/>
              </a:spcBef>
              <a:spcAft>
                <a:spcPts val="1200"/>
              </a:spcAft>
              <a:buNone/>
            </a:pPr>
            <a:r>
              <a:rPr lang="en"/>
              <a:t>Estimated time: 5 minutes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4" name="Shape 2134"/>
        <p:cNvGrpSpPr/>
        <p:nvPr/>
      </p:nvGrpSpPr>
      <p:grpSpPr>
        <a:xfrm>
          <a:off x="0" y="0"/>
          <a:ext cx="0" cy="0"/>
          <a:chOff x="0" y="0"/>
          <a:chExt cx="0" cy="0"/>
        </a:xfrm>
      </p:grpSpPr>
      <p:sp>
        <p:nvSpPr>
          <p:cNvPr id="2135" name="Google Shape;2135;p388"/>
          <p:cNvSpPr/>
          <p:nvPr/>
        </p:nvSpPr>
        <p:spPr>
          <a:xfrm>
            <a:off x="478150" y="1444680"/>
            <a:ext cx="8208600" cy="2520600"/>
          </a:xfrm>
          <a:prstGeom prst="roundRect">
            <a:avLst>
              <a:gd fmla="val 8943"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36" name="Google Shape;2136;p388"/>
          <p:cNvSpPr txBox="1"/>
          <p:nvPr/>
        </p:nvSpPr>
        <p:spPr>
          <a:xfrm>
            <a:off x="1252300" y="2031480"/>
            <a:ext cx="3000000" cy="15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FFFF"/>
                </a:solidFill>
                <a:latin typeface="Poppins SemiBold"/>
                <a:ea typeface="Poppins SemiBold"/>
                <a:cs typeface="Poppins SemiBold"/>
                <a:sym typeface="Poppins SemiBold"/>
              </a:rPr>
              <a:t>Reminder! 🚨</a:t>
            </a:r>
            <a:endParaRPr sz="2000">
              <a:solidFill>
                <a:srgbClr val="FFFFFF"/>
              </a:solidFill>
              <a:latin typeface="Poppins SemiBold"/>
              <a:ea typeface="Poppins SemiBold"/>
              <a:cs typeface="Poppins SemiBold"/>
              <a:sym typeface="Poppins SemiBold"/>
            </a:endParaRPr>
          </a:p>
          <a:p>
            <a:pPr indent="0" lvl="0" marL="0" rtl="0" algn="l">
              <a:spcBef>
                <a:spcPts val="0"/>
              </a:spcBef>
              <a:spcAft>
                <a:spcPts val="0"/>
              </a:spcAft>
              <a:buNone/>
            </a:pPr>
            <a:br>
              <a:rPr lang="en" sz="1150">
                <a:solidFill>
                  <a:srgbClr val="D1D2D3"/>
                </a:solidFill>
              </a:rPr>
            </a:br>
            <a:br>
              <a:rPr lang="en" sz="1150">
                <a:solidFill>
                  <a:srgbClr val="D1D2D3"/>
                </a:solidFill>
              </a:rPr>
            </a:br>
            <a:endParaRPr sz="1150">
              <a:solidFill>
                <a:srgbClr val="D1D2D3"/>
              </a:solidFill>
            </a:endParaRPr>
          </a:p>
          <a:p>
            <a:pPr indent="0" lvl="0" marL="0" rtl="0" algn="l">
              <a:spcBef>
                <a:spcPts val="0"/>
              </a:spcBef>
              <a:spcAft>
                <a:spcPts val="0"/>
              </a:spcAft>
              <a:buNone/>
            </a:pPr>
            <a:r>
              <a:rPr lang="en" sz="1200">
                <a:solidFill>
                  <a:srgbClr val="FFFFFF"/>
                </a:solidFill>
                <a:latin typeface="Lato"/>
                <a:ea typeface="Lato"/>
                <a:cs typeface="Lato"/>
                <a:sym typeface="Lato"/>
              </a:rPr>
              <a:t>It's always better to see your smiling face! Be present and visible to stay engaged and keep interactions valuable.</a:t>
            </a:r>
            <a:endParaRPr sz="1200">
              <a:solidFill>
                <a:srgbClr val="FFFFFF"/>
              </a:solidFill>
              <a:latin typeface="Lato"/>
              <a:ea typeface="Lato"/>
              <a:cs typeface="Lato"/>
              <a:sym typeface="Lato"/>
            </a:endParaRPr>
          </a:p>
        </p:txBody>
      </p:sp>
      <p:sp>
        <p:nvSpPr>
          <p:cNvPr id="2137" name="Google Shape;2137;p388"/>
          <p:cNvSpPr txBox="1"/>
          <p:nvPr/>
        </p:nvSpPr>
        <p:spPr>
          <a:xfrm>
            <a:off x="1174431" y="2429123"/>
            <a:ext cx="3000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3"/>
              </a:buClr>
              <a:buSzPts val="1400"/>
              <a:buFont typeface="Poppins SemiBold"/>
              <a:buChar char="➔"/>
            </a:pPr>
            <a:r>
              <a:rPr lang="en">
                <a:solidFill>
                  <a:srgbClr val="FFFFFF"/>
                </a:solidFill>
                <a:latin typeface="Poppins SemiBold"/>
                <a:ea typeface="Poppins SemiBold"/>
                <a:cs typeface="Poppins SemiBold"/>
                <a:sym typeface="Poppins SemiBold"/>
              </a:rPr>
              <a:t>Cameras On</a:t>
            </a:r>
            <a:endParaRPr/>
          </a:p>
        </p:txBody>
      </p:sp>
      <p:pic>
        <p:nvPicPr>
          <p:cNvPr id="2138" name="Google Shape;2138;p388" title="360_F_361342769_X26dTcofZpukhMGYWFcn1wJNABEFtNLH.jpg"/>
          <p:cNvPicPr preferRelativeResize="0"/>
          <p:nvPr/>
        </p:nvPicPr>
        <p:blipFill>
          <a:blip r:embed="rId3">
            <a:alphaModFix/>
          </a:blip>
          <a:stretch>
            <a:fillRect/>
          </a:stretch>
        </p:blipFill>
        <p:spPr>
          <a:xfrm>
            <a:off x="5690998" y="1038192"/>
            <a:ext cx="1490223" cy="993494"/>
          </a:xfrm>
          <a:prstGeom prst="rect">
            <a:avLst/>
          </a:prstGeom>
          <a:noFill/>
          <a:ln>
            <a:noFill/>
          </a:ln>
        </p:spPr>
      </p:pic>
      <p:pic>
        <p:nvPicPr>
          <p:cNvPr id="2139" name="Google Shape;2139;p388" title="360_F_376317314_VGtnskyAMWhXn8BaT86WkODxMTVlvl1G.jpg"/>
          <p:cNvPicPr preferRelativeResize="0"/>
          <p:nvPr/>
        </p:nvPicPr>
        <p:blipFill>
          <a:blip r:embed="rId4">
            <a:alphaModFix/>
          </a:blip>
          <a:stretch>
            <a:fillRect/>
          </a:stretch>
        </p:blipFill>
        <p:spPr>
          <a:xfrm>
            <a:off x="5690998" y="4151840"/>
            <a:ext cx="1487466" cy="991655"/>
          </a:xfrm>
          <a:prstGeom prst="rect">
            <a:avLst/>
          </a:prstGeom>
          <a:noFill/>
          <a:ln>
            <a:noFill/>
          </a:ln>
        </p:spPr>
      </p:pic>
      <p:pic>
        <p:nvPicPr>
          <p:cNvPr id="2140" name="Google Shape;2140;p388" title="istockphoto-1319103417-612x612.jpg"/>
          <p:cNvPicPr preferRelativeResize="0"/>
          <p:nvPr/>
        </p:nvPicPr>
        <p:blipFill>
          <a:blip r:embed="rId5">
            <a:alphaModFix/>
          </a:blip>
          <a:stretch>
            <a:fillRect/>
          </a:stretch>
        </p:blipFill>
        <p:spPr>
          <a:xfrm>
            <a:off x="5690998" y="0"/>
            <a:ext cx="1490225" cy="993483"/>
          </a:xfrm>
          <a:prstGeom prst="rect">
            <a:avLst/>
          </a:prstGeom>
          <a:noFill/>
          <a:ln>
            <a:noFill/>
          </a:ln>
        </p:spPr>
      </p:pic>
      <p:pic>
        <p:nvPicPr>
          <p:cNvPr id="2141" name="Google Shape;2141;p388" title="360_F_359417856_CiAy787xGWJ3mAntkWgwwdslyY12xk30.jpg"/>
          <p:cNvPicPr preferRelativeResize="0"/>
          <p:nvPr/>
        </p:nvPicPr>
        <p:blipFill>
          <a:blip r:embed="rId6">
            <a:alphaModFix/>
          </a:blip>
          <a:stretch>
            <a:fillRect/>
          </a:stretch>
        </p:blipFill>
        <p:spPr>
          <a:xfrm>
            <a:off x="5690998" y="3115035"/>
            <a:ext cx="1490224" cy="991656"/>
          </a:xfrm>
          <a:prstGeom prst="rect">
            <a:avLst/>
          </a:prstGeom>
          <a:noFill/>
          <a:ln>
            <a:noFill/>
          </a:ln>
        </p:spPr>
      </p:pic>
      <p:pic>
        <p:nvPicPr>
          <p:cNvPr id="2142" name="Google Shape;2142;p388" title="istockphoto-1129638608-612x612.jpg"/>
          <p:cNvPicPr preferRelativeResize="0"/>
          <p:nvPr/>
        </p:nvPicPr>
        <p:blipFill>
          <a:blip r:embed="rId7">
            <a:alphaModFix/>
          </a:blip>
          <a:stretch>
            <a:fillRect/>
          </a:stretch>
        </p:blipFill>
        <p:spPr>
          <a:xfrm>
            <a:off x="5690998" y="2076399"/>
            <a:ext cx="1490225" cy="99348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sp>
        <p:nvSpPr>
          <p:cNvPr id="2147" name="Google Shape;2147;p389"/>
          <p:cNvSpPr/>
          <p:nvPr/>
        </p:nvSpPr>
        <p:spPr>
          <a:xfrm>
            <a:off x="2243975" y="-9275"/>
            <a:ext cx="1371600" cy="5152800"/>
          </a:xfrm>
          <a:prstGeom prst="rect">
            <a:avLst/>
          </a:prstGeom>
          <a:solidFill>
            <a:srgbClr val="EFF6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48" name="Google Shape;2148;p389"/>
          <p:cNvSpPr/>
          <p:nvPr/>
        </p:nvSpPr>
        <p:spPr>
          <a:xfrm>
            <a:off x="5008238" y="-9275"/>
            <a:ext cx="1371600" cy="5152800"/>
          </a:xfrm>
          <a:prstGeom prst="rect">
            <a:avLst/>
          </a:prstGeom>
          <a:solidFill>
            <a:srgbClr val="EFF6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49" name="Google Shape;2149;p389"/>
          <p:cNvSpPr/>
          <p:nvPr/>
        </p:nvSpPr>
        <p:spPr>
          <a:xfrm>
            <a:off x="7772501" y="-9275"/>
            <a:ext cx="1371600" cy="5152800"/>
          </a:xfrm>
          <a:prstGeom prst="rect">
            <a:avLst/>
          </a:prstGeom>
          <a:solidFill>
            <a:srgbClr val="EFF6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50" name="Google Shape;2150;p389"/>
          <p:cNvSpPr/>
          <p:nvPr/>
        </p:nvSpPr>
        <p:spPr>
          <a:xfrm>
            <a:off x="0" y="-9175"/>
            <a:ext cx="852600" cy="5152800"/>
          </a:xfrm>
          <a:prstGeom prst="rect">
            <a:avLst/>
          </a:prstGeom>
          <a:solidFill>
            <a:srgbClr val="1A2B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51" name="Google Shape;2151;p389"/>
          <p:cNvSpPr txBox="1"/>
          <p:nvPr>
            <p:ph type="title"/>
          </p:nvPr>
        </p:nvSpPr>
        <p:spPr>
          <a:xfrm rot="-5400000">
            <a:off x="-1557932" y="2119200"/>
            <a:ext cx="3985500" cy="9144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r>
              <a:rPr b="0" lang="en" sz="3200">
                <a:solidFill>
                  <a:srgbClr val="FFFFFF"/>
                </a:solidFill>
              </a:rPr>
              <a:t>Learner Journey</a:t>
            </a:r>
            <a:endParaRPr b="0" sz="3200">
              <a:solidFill>
                <a:srgbClr val="FFFFFF"/>
              </a:solidFill>
            </a:endParaRPr>
          </a:p>
        </p:txBody>
      </p:sp>
      <p:cxnSp>
        <p:nvCxnSpPr>
          <p:cNvPr id="2152" name="Google Shape;2152;p389"/>
          <p:cNvCxnSpPr/>
          <p:nvPr/>
        </p:nvCxnSpPr>
        <p:spPr>
          <a:xfrm>
            <a:off x="861838" y="1140350"/>
            <a:ext cx="8242500" cy="0"/>
          </a:xfrm>
          <a:prstGeom prst="straightConnector1">
            <a:avLst/>
          </a:prstGeom>
          <a:noFill/>
          <a:ln cap="flat" cmpd="sng" w="19050">
            <a:solidFill>
              <a:schemeClr val="accent2"/>
            </a:solidFill>
            <a:prstDash val="solid"/>
            <a:round/>
            <a:headEnd len="med" w="med" type="none"/>
            <a:tailEnd len="med" w="med" type="none"/>
          </a:ln>
        </p:spPr>
      </p:cxnSp>
      <p:sp>
        <p:nvSpPr>
          <p:cNvPr id="2153" name="Google Shape;2153;p389"/>
          <p:cNvSpPr/>
          <p:nvPr/>
        </p:nvSpPr>
        <p:spPr>
          <a:xfrm>
            <a:off x="1393600" y="966150"/>
            <a:ext cx="311700" cy="311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54" name="Google Shape;2154;p389"/>
          <p:cNvSpPr/>
          <p:nvPr/>
        </p:nvSpPr>
        <p:spPr>
          <a:xfrm>
            <a:off x="2774575" y="966150"/>
            <a:ext cx="311700" cy="3117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55" name="Google Shape;2155;p389"/>
          <p:cNvSpPr/>
          <p:nvPr/>
        </p:nvSpPr>
        <p:spPr>
          <a:xfrm>
            <a:off x="4176413" y="966150"/>
            <a:ext cx="311700" cy="311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56" name="Google Shape;2156;p389"/>
          <p:cNvSpPr/>
          <p:nvPr/>
        </p:nvSpPr>
        <p:spPr>
          <a:xfrm>
            <a:off x="5538188" y="966150"/>
            <a:ext cx="311700" cy="3117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57" name="Google Shape;2157;p389"/>
          <p:cNvSpPr/>
          <p:nvPr/>
        </p:nvSpPr>
        <p:spPr>
          <a:xfrm>
            <a:off x="6920313" y="966150"/>
            <a:ext cx="311700" cy="311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58" name="Google Shape;2158;p389"/>
          <p:cNvSpPr/>
          <p:nvPr/>
        </p:nvSpPr>
        <p:spPr>
          <a:xfrm>
            <a:off x="8375100" y="966150"/>
            <a:ext cx="311700" cy="3117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59" name="Google Shape;2159;p389"/>
          <p:cNvSpPr txBox="1"/>
          <p:nvPr/>
        </p:nvSpPr>
        <p:spPr>
          <a:xfrm>
            <a:off x="960748" y="1387900"/>
            <a:ext cx="1193100" cy="3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accent2"/>
                </a:solidFill>
                <a:latin typeface="Poppins SemiBold"/>
                <a:ea typeface="Poppins SemiBold"/>
                <a:cs typeface="Poppins SemiBold"/>
                <a:sym typeface="Poppins SemiBold"/>
              </a:rPr>
              <a:t>Accelerate the Idea-to-Validation Cycle</a:t>
            </a:r>
            <a:endParaRPr sz="800">
              <a:solidFill>
                <a:schemeClr val="accent2"/>
              </a:solidFill>
              <a:latin typeface="Poppins SemiBold"/>
              <a:ea typeface="Poppins SemiBold"/>
              <a:cs typeface="Poppins SemiBold"/>
              <a:sym typeface="Poppins SemiBold"/>
            </a:endParaRPr>
          </a:p>
        </p:txBody>
      </p:sp>
      <p:sp>
        <p:nvSpPr>
          <p:cNvPr id="2160" name="Google Shape;2160;p389"/>
          <p:cNvSpPr txBox="1"/>
          <p:nvPr/>
        </p:nvSpPr>
        <p:spPr>
          <a:xfrm>
            <a:off x="2389925" y="1387900"/>
            <a:ext cx="1104300" cy="3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accent2"/>
                </a:solidFill>
                <a:latin typeface="Poppins SemiBold"/>
                <a:ea typeface="Poppins SemiBold"/>
                <a:cs typeface="Poppins SemiBold"/>
                <a:sym typeface="Poppins SemiBold"/>
              </a:rPr>
              <a:t>Write Advanced Prompts for High-Fidelity Prototypes</a:t>
            </a:r>
            <a:endParaRPr sz="800">
              <a:solidFill>
                <a:schemeClr val="accent2"/>
              </a:solidFill>
              <a:latin typeface="Poppins SemiBold"/>
              <a:ea typeface="Poppins SemiBold"/>
              <a:cs typeface="Poppins SemiBold"/>
              <a:sym typeface="Poppins SemiBold"/>
            </a:endParaRPr>
          </a:p>
        </p:txBody>
      </p:sp>
      <p:sp>
        <p:nvSpPr>
          <p:cNvPr id="2161" name="Google Shape;2161;p389"/>
          <p:cNvSpPr txBox="1"/>
          <p:nvPr/>
        </p:nvSpPr>
        <p:spPr>
          <a:xfrm>
            <a:off x="3815100" y="1387900"/>
            <a:ext cx="993600" cy="3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accent2"/>
                </a:solidFill>
                <a:latin typeface="Poppins SemiBold"/>
                <a:ea typeface="Poppins SemiBold"/>
                <a:cs typeface="Poppins SemiBold"/>
                <a:sym typeface="Poppins SemiBold"/>
              </a:rPr>
              <a:t>Define the Modern Specs for Prototype Development</a:t>
            </a:r>
            <a:endParaRPr sz="800">
              <a:solidFill>
                <a:schemeClr val="accent2"/>
              </a:solidFill>
              <a:latin typeface="Poppins SemiBold"/>
              <a:ea typeface="Poppins SemiBold"/>
              <a:cs typeface="Poppins SemiBold"/>
              <a:sym typeface="Poppins SemiBold"/>
            </a:endParaRPr>
          </a:p>
        </p:txBody>
      </p:sp>
      <p:sp>
        <p:nvSpPr>
          <p:cNvPr id="2162" name="Google Shape;2162;p389"/>
          <p:cNvSpPr txBox="1"/>
          <p:nvPr/>
        </p:nvSpPr>
        <p:spPr>
          <a:xfrm>
            <a:off x="5197238" y="1387900"/>
            <a:ext cx="993600" cy="3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accent2"/>
                </a:solidFill>
                <a:latin typeface="Poppins SemiBold"/>
                <a:ea typeface="Poppins SemiBold"/>
                <a:cs typeface="Poppins SemiBold"/>
                <a:sym typeface="Poppins SemiBold"/>
              </a:rPr>
              <a:t>Build, Iterate, and Debug Prototypes End-to-End</a:t>
            </a:r>
            <a:endParaRPr sz="800">
              <a:solidFill>
                <a:schemeClr val="accent2"/>
              </a:solidFill>
              <a:latin typeface="Poppins SemiBold"/>
              <a:ea typeface="Poppins SemiBold"/>
              <a:cs typeface="Poppins SemiBold"/>
              <a:sym typeface="Poppins SemiBold"/>
            </a:endParaRPr>
          </a:p>
        </p:txBody>
      </p:sp>
      <p:sp>
        <p:nvSpPr>
          <p:cNvPr id="2163" name="Google Shape;2163;p389"/>
          <p:cNvSpPr txBox="1"/>
          <p:nvPr/>
        </p:nvSpPr>
        <p:spPr>
          <a:xfrm>
            <a:off x="6479365" y="1387900"/>
            <a:ext cx="1193100" cy="3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accent2"/>
                </a:solidFill>
                <a:latin typeface="Poppins SemiBold"/>
                <a:ea typeface="Poppins SemiBold"/>
                <a:cs typeface="Poppins SemiBold"/>
                <a:sym typeface="Poppins SemiBold"/>
              </a:rPr>
              <a:t>Power Advanced Prototypes </a:t>
            </a:r>
            <a:endParaRPr sz="800">
              <a:solidFill>
                <a:schemeClr val="accent2"/>
              </a:solidFill>
              <a:latin typeface="Poppins SemiBold"/>
              <a:ea typeface="Poppins SemiBold"/>
              <a:cs typeface="Poppins SemiBold"/>
              <a:sym typeface="Poppins SemiBold"/>
            </a:endParaRPr>
          </a:p>
          <a:p>
            <a:pPr indent="0" lvl="0" marL="0" rtl="0" algn="ctr">
              <a:spcBef>
                <a:spcPts val="0"/>
              </a:spcBef>
              <a:spcAft>
                <a:spcPts val="0"/>
              </a:spcAft>
              <a:buNone/>
            </a:pPr>
            <a:r>
              <a:rPr lang="en" sz="800">
                <a:solidFill>
                  <a:schemeClr val="accent2"/>
                </a:solidFill>
                <a:latin typeface="Poppins SemiBold"/>
                <a:ea typeface="Poppins SemiBold"/>
                <a:cs typeface="Poppins SemiBold"/>
                <a:sym typeface="Poppins SemiBold"/>
              </a:rPr>
              <a:t>With API Integrations</a:t>
            </a:r>
            <a:endParaRPr sz="800">
              <a:solidFill>
                <a:schemeClr val="accent2"/>
              </a:solidFill>
              <a:latin typeface="Poppins SemiBold"/>
              <a:ea typeface="Poppins SemiBold"/>
              <a:cs typeface="Poppins SemiBold"/>
              <a:sym typeface="Poppins SemiBold"/>
            </a:endParaRPr>
          </a:p>
        </p:txBody>
      </p:sp>
      <p:sp>
        <p:nvSpPr>
          <p:cNvPr id="2164" name="Google Shape;2164;p389"/>
          <p:cNvSpPr txBox="1"/>
          <p:nvPr/>
        </p:nvSpPr>
        <p:spPr>
          <a:xfrm>
            <a:off x="8034138" y="1387900"/>
            <a:ext cx="993600" cy="3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accent2"/>
                </a:solidFill>
                <a:latin typeface="Poppins SemiBold"/>
                <a:ea typeface="Poppins SemiBold"/>
                <a:cs typeface="Poppins SemiBold"/>
                <a:sym typeface="Poppins SemiBold"/>
              </a:rPr>
              <a:t>Deploy and Scale Prototypes for Production</a:t>
            </a:r>
            <a:endParaRPr sz="800">
              <a:solidFill>
                <a:schemeClr val="accent2"/>
              </a:solidFill>
              <a:latin typeface="Poppins SemiBold"/>
              <a:ea typeface="Poppins SemiBold"/>
              <a:cs typeface="Poppins SemiBold"/>
              <a:sym typeface="Poppins SemiBold"/>
            </a:endParaRPr>
          </a:p>
        </p:txBody>
      </p:sp>
      <p:sp>
        <p:nvSpPr>
          <p:cNvPr id="2165" name="Google Shape;2165;p389"/>
          <p:cNvSpPr txBox="1"/>
          <p:nvPr/>
        </p:nvSpPr>
        <p:spPr>
          <a:xfrm>
            <a:off x="1421318" y="929476"/>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Poppins SemiBold"/>
                <a:ea typeface="Poppins SemiBold"/>
                <a:cs typeface="Poppins SemiBold"/>
                <a:sym typeface="Poppins SemiBold"/>
              </a:rPr>
              <a:t>1</a:t>
            </a:r>
            <a:endParaRPr>
              <a:solidFill>
                <a:schemeClr val="accent2"/>
              </a:solidFill>
              <a:latin typeface="Poppins SemiBold"/>
              <a:ea typeface="Poppins SemiBold"/>
              <a:cs typeface="Poppins SemiBold"/>
              <a:sym typeface="Poppins SemiBold"/>
            </a:endParaRPr>
          </a:p>
        </p:txBody>
      </p:sp>
      <p:sp>
        <p:nvSpPr>
          <p:cNvPr id="2166" name="Google Shape;2166;p389"/>
          <p:cNvSpPr txBox="1"/>
          <p:nvPr/>
        </p:nvSpPr>
        <p:spPr>
          <a:xfrm>
            <a:off x="2775838" y="929476"/>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Poppins SemiBold"/>
                <a:ea typeface="Poppins SemiBold"/>
                <a:cs typeface="Poppins SemiBold"/>
                <a:sym typeface="Poppins SemiBold"/>
              </a:rPr>
              <a:t>2</a:t>
            </a:r>
            <a:endParaRPr>
              <a:solidFill>
                <a:schemeClr val="accent2"/>
              </a:solidFill>
              <a:latin typeface="Poppins SemiBold"/>
              <a:ea typeface="Poppins SemiBold"/>
              <a:cs typeface="Poppins SemiBold"/>
              <a:sym typeface="Poppins SemiBold"/>
            </a:endParaRPr>
          </a:p>
        </p:txBody>
      </p:sp>
      <p:sp>
        <p:nvSpPr>
          <p:cNvPr id="2167" name="Google Shape;2167;p389"/>
          <p:cNvSpPr txBox="1"/>
          <p:nvPr/>
        </p:nvSpPr>
        <p:spPr>
          <a:xfrm>
            <a:off x="4187776" y="929476"/>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Poppins SemiBold"/>
                <a:ea typeface="Poppins SemiBold"/>
                <a:cs typeface="Poppins SemiBold"/>
                <a:sym typeface="Poppins SemiBold"/>
              </a:rPr>
              <a:t>3</a:t>
            </a:r>
            <a:endParaRPr>
              <a:solidFill>
                <a:schemeClr val="accent2"/>
              </a:solidFill>
              <a:latin typeface="Poppins SemiBold"/>
              <a:ea typeface="Poppins SemiBold"/>
              <a:cs typeface="Poppins SemiBold"/>
              <a:sym typeface="Poppins SemiBold"/>
            </a:endParaRPr>
          </a:p>
        </p:txBody>
      </p:sp>
      <p:sp>
        <p:nvSpPr>
          <p:cNvPr id="2168" name="Google Shape;2168;p389"/>
          <p:cNvSpPr txBox="1"/>
          <p:nvPr/>
        </p:nvSpPr>
        <p:spPr>
          <a:xfrm>
            <a:off x="5535714" y="929476"/>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Poppins SemiBold"/>
                <a:ea typeface="Poppins SemiBold"/>
                <a:cs typeface="Poppins SemiBold"/>
                <a:sym typeface="Poppins SemiBold"/>
              </a:rPr>
              <a:t>4</a:t>
            </a:r>
            <a:endParaRPr>
              <a:solidFill>
                <a:schemeClr val="accent2"/>
              </a:solidFill>
              <a:latin typeface="Poppins SemiBold"/>
              <a:ea typeface="Poppins SemiBold"/>
              <a:cs typeface="Poppins SemiBold"/>
              <a:sym typeface="Poppins SemiBold"/>
            </a:endParaRPr>
          </a:p>
        </p:txBody>
      </p:sp>
      <p:sp>
        <p:nvSpPr>
          <p:cNvPr id="2169" name="Google Shape;2169;p389"/>
          <p:cNvSpPr txBox="1"/>
          <p:nvPr/>
        </p:nvSpPr>
        <p:spPr>
          <a:xfrm>
            <a:off x="6929482" y="929476"/>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Poppins SemiBold"/>
                <a:ea typeface="Poppins SemiBold"/>
                <a:cs typeface="Poppins SemiBold"/>
                <a:sym typeface="Poppins SemiBold"/>
              </a:rPr>
              <a:t>5</a:t>
            </a:r>
            <a:endParaRPr>
              <a:solidFill>
                <a:schemeClr val="accent2"/>
              </a:solidFill>
              <a:latin typeface="Poppins SemiBold"/>
              <a:ea typeface="Poppins SemiBold"/>
              <a:cs typeface="Poppins SemiBold"/>
              <a:sym typeface="Poppins SemiBold"/>
            </a:endParaRPr>
          </a:p>
        </p:txBody>
      </p:sp>
      <p:sp>
        <p:nvSpPr>
          <p:cNvPr id="2170" name="Google Shape;2170;p389"/>
          <p:cNvSpPr txBox="1"/>
          <p:nvPr/>
        </p:nvSpPr>
        <p:spPr>
          <a:xfrm>
            <a:off x="8384276" y="929476"/>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Poppins SemiBold"/>
                <a:ea typeface="Poppins SemiBold"/>
                <a:cs typeface="Poppins SemiBold"/>
                <a:sym typeface="Poppins SemiBold"/>
              </a:rPr>
              <a:t>6</a:t>
            </a:r>
            <a:endParaRPr>
              <a:solidFill>
                <a:schemeClr val="accent2"/>
              </a:solidFill>
              <a:latin typeface="Poppins SemiBold"/>
              <a:ea typeface="Poppins SemiBold"/>
              <a:cs typeface="Poppins SemiBold"/>
              <a:sym typeface="Poppins SemiBold"/>
            </a:endParaRPr>
          </a:p>
        </p:txBody>
      </p:sp>
      <p:pic>
        <p:nvPicPr>
          <p:cNvPr id="2171" name="Google Shape;2171;p389" title="performance.png"/>
          <p:cNvPicPr preferRelativeResize="0"/>
          <p:nvPr/>
        </p:nvPicPr>
        <p:blipFill rotWithShape="1">
          <a:blip r:embed="rId3">
            <a:alphaModFix/>
          </a:blip>
          <a:srcRect b="0" l="0" r="0" t="0"/>
          <a:stretch/>
        </p:blipFill>
        <p:spPr>
          <a:xfrm>
            <a:off x="1380475" y="457200"/>
            <a:ext cx="335625" cy="335625"/>
          </a:xfrm>
          <a:prstGeom prst="rect">
            <a:avLst/>
          </a:prstGeom>
          <a:noFill/>
          <a:ln>
            <a:noFill/>
          </a:ln>
        </p:spPr>
      </p:pic>
      <p:pic>
        <p:nvPicPr>
          <p:cNvPr id="2172" name="Google Shape;2172;p389" title="prompt.png"/>
          <p:cNvPicPr preferRelativeResize="0"/>
          <p:nvPr/>
        </p:nvPicPr>
        <p:blipFill rotWithShape="1">
          <a:blip r:embed="rId4">
            <a:alphaModFix/>
          </a:blip>
          <a:srcRect b="0" l="0" r="0" t="0"/>
          <a:stretch/>
        </p:blipFill>
        <p:spPr>
          <a:xfrm>
            <a:off x="2783801" y="447100"/>
            <a:ext cx="311700" cy="311724"/>
          </a:xfrm>
          <a:prstGeom prst="rect">
            <a:avLst/>
          </a:prstGeom>
          <a:noFill/>
          <a:ln>
            <a:noFill/>
          </a:ln>
        </p:spPr>
      </p:pic>
      <p:pic>
        <p:nvPicPr>
          <p:cNvPr id="2173" name="Google Shape;2173;p389" title="prototype.png"/>
          <p:cNvPicPr preferRelativeResize="0"/>
          <p:nvPr/>
        </p:nvPicPr>
        <p:blipFill rotWithShape="1">
          <a:blip r:embed="rId5">
            <a:alphaModFix/>
          </a:blip>
          <a:srcRect b="0" l="0" r="0" t="0"/>
          <a:stretch/>
        </p:blipFill>
        <p:spPr>
          <a:xfrm>
            <a:off x="4172386" y="447100"/>
            <a:ext cx="335625" cy="335646"/>
          </a:xfrm>
          <a:prstGeom prst="rect">
            <a:avLst/>
          </a:prstGeom>
          <a:noFill/>
          <a:ln>
            <a:noFill/>
          </a:ln>
        </p:spPr>
      </p:pic>
      <p:cxnSp>
        <p:nvCxnSpPr>
          <p:cNvPr id="2174" name="Google Shape;2174;p389"/>
          <p:cNvCxnSpPr/>
          <p:nvPr/>
        </p:nvCxnSpPr>
        <p:spPr>
          <a:xfrm>
            <a:off x="1072700" y="2255450"/>
            <a:ext cx="0" cy="2888100"/>
          </a:xfrm>
          <a:prstGeom prst="straightConnector1">
            <a:avLst/>
          </a:prstGeom>
          <a:noFill/>
          <a:ln cap="flat" cmpd="sng" w="9525">
            <a:solidFill>
              <a:schemeClr val="dk2"/>
            </a:solidFill>
            <a:prstDash val="dash"/>
            <a:round/>
            <a:headEnd len="med" w="med" type="none"/>
            <a:tailEnd len="med" w="med" type="none"/>
          </a:ln>
        </p:spPr>
      </p:cxnSp>
      <p:sp>
        <p:nvSpPr>
          <p:cNvPr id="2175" name="Google Shape;2175;p389"/>
          <p:cNvSpPr txBox="1"/>
          <p:nvPr/>
        </p:nvSpPr>
        <p:spPr>
          <a:xfrm>
            <a:off x="1173550" y="2119724"/>
            <a:ext cx="852600" cy="17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latin typeface="Lato"/>
                <a:ea typeface="Lato"/>
                <a:cs typeface="Lato"/>
                <a:sym typeface="Lato"/>
              </a:rPr>
              <a:t>The Mindset Shift</a:t>
            </a:r>
            <a:r>
              <a:rPr lang="en" sz="800">
                <a:solidFill>
                  <a:schemeClr val="dk2"/>
                </a:solidFill>
                <a:latin typeface="Lato"/>
                <a:ea typeface="Lato"/>
                <a:cs typeface="Lato"/>
                <a:sym typeface="Lato"/>
              </a:rPr>
              <a:t>: </a:t>
            </a:r>
            <a:r>
              <a:rPr lang="en" sz="800">
                <a:solidFill>
                  <a:schemeClr val="dk2"/>
                </a:solidFill>
                <a:latin typeface="Lato"/>
                <a:ea typeface="Lato"/>
                <a:cs typeface="Lato"/>
                <a:sym typeface="Lato"/>
              </a:rPr>
              <a:t>Moving from abstract ideas to tangible value.</a:t>
            </a:r>
            <a:br>
              <a:rPr lang="en" sz="800">
                <a:solidFill>
                  <a:schemeClr val="dk2"/>
                </a:solidFill>
                <a:latin typeface="Lato"/>
                <a:ea typeface="Lato"/>
                <a:cs typeface="Lato"/>
                <a:sym typeface="Lato"/>
              </a:rPr>
            </a:br>
            <a:br>
              <a:rPr lang="en" sz="800">
                <a:solidFill>
                  <a:schemeClr val="dk2"/>
                </a:solidFill>
                <a:latin typeface="Lato"/>
                <a:ea typeface="Lato"/>
                <a:cs typeface="Lato"/>
                <a:sym typeface="Lato"/>
              </a:rPr>
            </a:br>
            <a:r>
              <a:rPr b="1" lang="en" sz="800">
                <a:solidFill>
                  <a:schemeClr val="dk2"/>
                </a:solidFill>
                <a:latin typeface="Lato"/>
                <a:ea typeface="Lato"/>
                <a:cs typeface="Lato"/>
                <a:sym typeface="Lato"/>
              </a:rPr>
              <a:t>The Win:</a:t>
            </a:r>
            <a:br>
              <a:rPr b="1" lang="en" sz="800">
                <a:solidFill>
                  <a:schemeClr val="dk2"/>
                </a:solidFill>
                <a:latin typeface="Lato"/>
                <a:ea typeface="Lato"/>
                <a:cs typeface="Lato"/>
                <a:sym typeface="Lato"/>
              </a:rPr>
            </a:br>
            <a:r>
              <a:rPr lang="en" sz="800">
                <a:solidFill>
                  <a:schemeClr val="dk2"/>
                </a:solidFill>
                <a:latin typeface="Lato"/>
                <a:ea typeface="Lato"/>
                <a:cs typeface="Lato"/>
                <a:sym typeface="Lato"/>
              </a:rPr>
              <a:t>AI Prototyping now reduces time-to-validation from weeks to minutes to get buy-in faster with less resources.</a:t>
            </a:r>
            <a:endParaRPr sz="800">
              <a:solidFill>
                <a:schemeClr val="dk2"/>
              </a:solidFill>
              <a:latin typeface="Lato"/>
              <a:ea typeface="Lato"/>
              <a:cs typeface="Lato"/>
              <a:sym typeface="Lato"/>
            </a:endParaRPr>
          </a:p>
        </p:txBody>
      </p:sp>
      <p:sp>
        <p:nvSpPr>
          <p:cNvPr id="2176" name="Google Shape;2176;p389"/>
          <p:cNvSpPr/>
          <p:nvPr/>
        </p:nvSpPr>
        <p:spPr>
          <a:xfrm>
            <a:off x="1027940" y="2230350"/>
            <a:ext cx="84900" cy="84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77" name="Google Shape;2177;p389"/>
          <p:cNvSpPr/>
          <p:nvPr/>
        </p:nvSpPr>
        <p:spPr>
          <a:xfrm>
            <a:off x="1027940" y="2981425"/>
            <a:ext cx="84900" cy="84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178" name="Google Shape;2178;p389"/>
          <p:cNvCxnSpPr/>
          <p:nvPr/>
        </p:nvCxnSpPr>
        <p:spPr>
          <a:xfrm>
            <a:off x="2434675" y="2255450"/>
            <a:ext cx="0" cy="2888100"/>
          </a:xfrm>
          <a:prstGeom prst="straightConnector1">
            <a:avLst/>
          </a:prstGeom>
          <a:noFill/>
          <a:ln cap="flat" cmpd="sng" w="9525">
            <a:solidFill>
              <a:schemeClr val="dk2"/>
            </a:solidFill>
            <a:prstDash val="dash"/>
            <a:round/>
            <a:headEnd len="med" w="med" type="none"/>
            <a:tailEnd len="med" w="med" type="none"/>
          </a:ln>
        </p:spPr>
      </p:cxnSp>
      <p:sp>
        <p:nvSpPr>
          <p:cNvPr id="2179" name="Google Shape;2179;p389"/>
          <p:cNvSpPr/>
          <p:nvPr/>
        </p:nvSpPr>
        <p:spPr>
          <a:xfrm>
            <a:off x="2389915" y="2230350"/>
            <a:ext cx="84900" cy="84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80" name="Google Shape;2180;p389"/>
          <p:cNvSpPr/>
          <p:nvPr/>
        </p:nvSpPr>
        <p:spPr>
          <a:xfrm>
            <a:off x="2389915" y="3207634"/>
            <a:ext cx="84900" cy="84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181" name="Google Shape;2181;p389"/>
          <p:cNvCxnSpPr/>
          <p:nvPr/>
        </p:nvCxnSpPr>
        <p:spPr>
          <a:xfrm>
            <a:off x="3857563" y="2255450"/>
            <a:ext cx="0" cy="2888100"/>
          </a:xfrm>
          <a:prstGeom prst="straightConnector1">
            <a:avLst/>
          </a:prstGeom>
          <a:noFill/>
          <a:ln cap="flat" cmpd="sng" w="9525">
            <a:solidFill>
              <a:schemeClr val="dk2"/>
            </a:solidFill>
            <a:prstDash val="dash"/>
            <a:round/>
            <a:headEnd len="med" w="med" type="none"/>
            <a:tailEnd len="med" w="med" type="none"/>
          </a:ln>
        </p:spPr>
      </p:cxnSp>
      <p:sp>
        <p:nvSpPr>
          <p:cNvPr id="2182" name="Google Shape;2182;p389"/>
          <p:cNvSpPr txBox="1"/>
          <p:nvPr/>
        </p:nvSpPr>
        <p:spPr>
          <a:xfrm>
            <a:off x="3978950" y="2119151"/>
            <a:ext cx="852600" cy="17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latin typeface="Lato"/>
                <a:ea typeface="Lato"/>
                <a:cs typeface="Lato"/>
                <a:sym typeface="Lato"/>
              </a:rPr>
              <a:t>The Blueprint: </a:t>
            </a:r>
            <a:r>
              <a:rPr lang="en" sz="800">
                <a:solidFill>
                  <a:schemeClr val="dk2"/>
                </a:solidFill>
                <a:latin typeface="Lato"/>
                <a:ea typeface="Lato"/>
                <a:cs typeface="Lato"/>
                <a:sym typeface="Lato"/>
              </a:rPr>
              <a:t>Moving from static, quickly outdated docs to a living, Simplified PRD.</a:t>
            </a:r>
            <a:br>
              <a:rPr lang="en" sz="800">
                <a:solidFill>
                  <a:schemeClr val="dk2"/>
                </a:solidFill>
                <a:latin typeface="Lato"/>
                <a:ea typeface="Lato"/>
                <a:cs typeface="Lato"/>
                <a:sym typeface="Lato"/>
              </a:rPr>
            </a:br>
            <a:br>
              <a:rPr lang="en" sz="800">
                <a:solidFill>
                  <a:schemeClr val="dk2"/>
                </a:solidFill>
                <a:latin typeface="Lato"/>
                <a:ea typeface="Lato"/>
                <a:cs typeface="Lato"/>
                <a:sym typeface="Lato"/>
              </a:rPr>
            </a:br>
            <a:r>
              <a:rPr b="1" lang="en" sz="800">
                <a:solidFill>
                  <a:schemeClr val="dk2"/>
                </a:solidFill>
                <a:latin typeface="Lato"/>
                <a:ea typeface="Lato"/>
                <a:cs typeface="Lato"/>
                <a:sym typeface="Lato"/>
              </a:rPr>
              <a:t>The Win: </a:t>
            </a:r>
            <a:r>
              <a:rPr lang="en" sz="800">
                <a:solidFill>
                  <a:schemeClr val="dk2"/>
                </a:solidFill>
                <a:latin typeface="Lato"/>
                <a:ea typeface="Lato"/>
                <a:cs typeface="Lato"/>
                <a:sym typeface="Lato"/>
              </a:rPr>
              <a:t>Using the FUDI framework (Functionality, User flow, Design, Interaction) to architect prototype specs and prompts.</a:t>
            </a:r>
            <a:br>
              <a:rPr lang="en" sz="800">
                <a:solidFill>
                  <a:schemeClr val="dk2"/>
                </a:solidFill>
                <a:latin typeface="Lato"/>
                <a:ea typeface="Lato"/>
                <a:cs typeface="Lato"/>
                <a:sym typeface="Lato"/>
              </a:rPr>
            </a:br>
            <a:endParaRPr sz="800">
              <a:solidFill>
                <a:schemeClr val="dk2"/>
              </a:solidFill>
              <a:latin typeface="Lato"/>
              <a:ea typeface="Lato"/>
              <a:cs typeface="Lato"/>
              <a:sym typeface="Lato"/>
            </a:endParaRPr>
          </a:p>
        </p:txBody>
      </p:sp>
      <p:sp>
        <p:nvSpPr>
          <p:cNvPr id="2183" name="Google Shape;2183;p389"/>
          <p:cNvSpPr/>
          <p:nvPr/>
        </p:nvSpPr>
        <p:spPr>
          <a:xfrm>
            <a:off x="3812803" y="2230350"/>
            <a:ext cx="84900" cy="84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84" name="Google Shape;2184;p389"/>
          <p:cNvSpPr/>
          <p:nvPr/>
        </p:nvSpPr>
        <p:spPr>
          <a:xfrm>
            <a:off x="3812803" y="3203479"/>
            <a:ext cx="84900" cy="84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185" name="Google Shape;2185;p389"/>
          <p:cNvCxnSpPr/>
          <p:nvPr/>
        </p:nvCxnSpPr>
        <p:spPr>
          <a:xfrm>
            <a:off x="5239688" y="2255450"/>
            <a:ext cx="0" cy="2888100"/>
          </a:xfrm>
          <a:prstGeom prst="straightConnector1">
            <a:avLst/>
          </a:prstGeom>
          <a:noFill/>
          <a:ln cap="flat" cmpd="sng" w="9525">
            <a:solidFill>
              <a:schemeClr val="dk2"/>
            </a:solidFill>
            <a:prstDash val="dash"/>
            <a:round/>
            <a:headEnd len="med" w="med" type="none"/>
            <a:tailEnd len="med" w="med" type="none"/>
          </a:ln>
        </p:spPr>
      </p:cxnSp>
      <p:sp>
        <p:nvSpPr>
          <p:cNvPr id="2186" name="Google Shape;2186;p389"/>
          <p:cNvSpPr txBox="1"/>
          <p:nvPr/>
        </p:nvSpPr>
        <p:spPr>
          <a:xfrm>
            <a:off x="5340550" y="2111765"/>
            <a:ext cx="852600" cy="17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latin typeface="Lato"/>
                <a:ea typeface="Lato"/>
                <a:cs typeface="Lato"/>
                <a:sym typeface="Lato"/>
              </a:rPr>
              <a:t>The Build Cycle: </a:t>
            </a:r>
            <a:r>
              <a:rPr lang="en" sz="800">
                <a:solidFill>
                  <a:schemeClr val="dk2"/>
                </a:solidFill>
                <a:latin typeface="Lato"/>
                <a:ea typeface="Lato"/>
                <a:cs typeface="Lato"/>
                <a:sym typeface="Lato"/>
              </a:rPr>
              <a:t>Moving from “happy path" to resilient logic.</a:t>
            </a:r>
            <a:endParaRPr sz="800">
              <a:solidFill>
                <a:schemeClr val="dk2"/>
              </a:solidFill>
              <a:latin typeface="Lato"/>
              <a:ea typeface="Lato"/>
              <a:cs typeface="Lato"/>
              <a:sym typeface="Lato"/>
            </a:endParaRPr>
          </a:p>
          <a:p>
            <a:pPr indent="0" lvl="0" marL="0" rtl="0" algn="l">
              <a:spcBef>
                <a:spcPts val="0"/>
              </a:spcBef>
              <a:spcAft>
                <a:spcPts val="0"/>
              </a:spcAft>
              <a:buNone/>
            </a:pPr>
            <a:r>
              <a:t/>
            </a:r>
            <a:endParaRPr b="1" sz="800">
              <a:solidFill>
                <a:schemeClr val="dk2"/>
              </a:solidFill>
              <a:latin typeface="Lato"/>
              <a:ea typeface="Lato"/>
              <a:cs typeface="Lato"/>
              <a:sym typeface="Lato"/>
            </a:endParaRPr>
          </a:p>
          <a:p>
            <a:pPr indent="0" lvl="0" marL="0" rtl="0" algn="l">
              <a:spcBef>
                <a:spcPts val="0"/>
              </a:spcBef>
              <a:spcAft>
                <a:spcPts val="0"/>
              </a:spcAft>
              <a:buNone/>
            </a:pPr>
            <a:r>
              <a:rPr b="1" lang="en" sz="800">
                <a:solidFill>
                  <a:schemeClr val="dk2"/>
                </a:solidFill>
                <a:latin typeface="Lato"/>
                <a:ea typeface="Lato"/>
                <a:cs typeface="Lato"/>
                <a:sym typeface="Lato"/>
              </a:rPr>
              <a:t>The Win: </a:t>
            </a:r>
            <a:r>
              <a:rPr lang="en" sz="800">
                <a:solidFill>
                  <a:schemeClr val="dk2"/>
                </a:solidFill>
                <a:latin typeface="Lato"/>
                <a:ea typeface="Lato"/>
                <a:cs typeface="Lato"/>
                <a:sym typeface="Lato"/>
              </a:rPr>
              <a:t>Applying the four core debugging strategies (Reflection, Batching, Specification, Versioning) to make iterative changes.</a:t>
            </a:r>
            <a:endParaRPr sz="800">
              <a:solidFill>
                <a:schemeClr val="dk2"/>
              </a:solidFill>
              <a:latin typeface="Lato"/>
              <a:ea typeface="Lato"/>
              <a:cs typeface="Lato"/>
              <a:sym typeface="Lato"/>
            </a:endParaRPr>
          </a:p>
        </p:txBody>
      </p:sp>
      <p:sp>
        <p:nvSpPr>
          <p:cNvPr id="2187" name="Google Shape;2187;p389"/>
          <p:cNvSpPr/>
          <p:nvPr/>
        </p:nvSpPr>
        <p:spPr>
          <a:xfrm>
            <a:off x="5194928" y="2230350"/>
            <a:ext cx="84900" cy="84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88" name="Google Shape;2188;p389"/>
          <p:cNvSpPr/>
          <p:nvPr/>
        </p:nvSpPr>
        <p:spPr>
          <a:xfrm>
            <a:off x="5194928" y="2970092"/>
            <a:ext cx="84900" cy="84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189" name="Google Shape;2189;p389"/>
          <p:cNvCxnSpPr/>
          <p:nvPr/>
        </p:nvCxnSpPr>
        <p:spPr>
          <a:xfrm>
            <a:off x="6621825" y="2255450"/>
            <a:ext cx="0" cy="2888100"/>
          </a:xfrm>
          <a:prstGeom prst="straightConnector1">
            <a:avLst/>
          </a:prstGeom>
          <a:noFill/>
          <a:ln cap="flat" cmpd="sng" w="9525">
            <a:solidFill>
              <a:schemeClr val="dk2"/>
            </a:solidFill>
            <a:prstDash val="dash"/>
            <a:round/>
            <a:headEnd len="med" w="med" type="none"/>
            <a:tailEnd len="med" w="med" type="none"/>
          </a:ln>
        </p:spPr>
      </p:cxnSp>
      <p:sp>
        <p:nvSpPr>
          <p:cNvPr id="2190" name="Google Shape;2190;p389"/>
          <p:cNvSpPr txBox="1"/>
          <p:nvPr/>
        </p:nvSpPr>
        <p:spPr>
          <a:xfrm>
            <a:off x="6722675" y="2113875"/>
            <a:ext cx="914400" cy="17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latin typeface="Lato"/>
                <a:ea typeface="Lato"/>
                <a:cs typeface="Lato"/>
                <a:sym typeface="Lato"/>
              </a:rPr>
              <a:t>The Intelligence: </a:t>
            </a:r>
            <a:r>
              <a:rPr lang="en" sz="800">
                <a:solidFill>
                  <a:schemeClr val="dk2"/>
                </a:solidFill>
                <a:latin typeface="Lato"/>
                <a:ea typeface="Lato"/>
                <a:cs typeface="Lato"/>
                <a:sym typeface="Lato"/>
              </a:rPr>
              <a:t>Moving from static to real-world data.</a:t>
            </a:r>
            <a:br>
              <a:rPr lang="en" sz="800">
                <a:solidFill>
                  <a:schemeClr val="dk2"/>
                </a:solidFill>
                <a:latin typeface="Lato"/>
                <a:ea typeface="Lato"/>
                <a:cs typeface="Lato"/>
                <a:sym typeface="Lato"/>
              </a:rPr>
            </a:br>
            <a:endParaRPr sz="800">
              <a:solidFill>
                <a:schemeClr val="dk2"/>
              </a:solidFill>
              <a:latin typeface="Lato"/>
              <a:ea typeface="Lato"/>
              <a:cs typeface="Lato"/>
              <a:sym typeface="Lato"/>
            </a:endParaRPr>
          </a:p>
          <a:p>
            <a:pPr indent="0" lvl="0" marL="0" rtl="0" algn="l">
              <a:spcBef>
                <a:spcPts val="0"/>
              </a:spcBef>
              <a:spcAft>
                <a:spcPts val="0"/>
              </a:spcAft>
              <a:buNone/>
            </a:pPr>
            <a:r>
              <a:rPr b="1" lang="en" sz="800">
                <a:solidFill>
                  <a:schemeClr val="dk2"/>
                </a:solidFill>
                <a:latin typeface="Lato"/>
                <a:ea typeface="Lato"/>
                <a:cs typeface="Lato"/>
                <a:sym typeface="Lato"/>
              </a:rPr>
              <a:t>The Win</a:t>
            </a:r>
            <a:br>
              <a:rPr b="1" lang="en" sz="800">
                <a:solidFill>
                  <a:schemeClr val="dk2"/>
                </a:solidFill>
                <a:latin typeface="Lato"/>
                <a:ea typeface="Lato"/>
                <a:cs typeface="Lato"/>
                <a:sym typeface="Lato"/>
              </a:rPr>
            </a:br>
            <a:r>
              <a:rPr b="1" lang="en" sz="800">
                <a:solidFill>
                  <a:schemeClr val="dk2"/>
                </a:solidFill>
                <a:latin typeface="Lato"/>
                <a:ea typeface="Lato"/>
                <a:cs typeface="Lato"/>
                <a:sym typeface="Lato"/>
              </a:rPr>
              <a:t> </a:t>
            </a:r>
            <a:r>
              <a:rPr lang="en" sz="800">
                <a:solidFill>
                  <a:schemeClr val="dk2"/>
                </a:solidFill>
                <a:latin typeface="Lato"/>
                <a:ea typeface="Lato"/>
                <a:cs typeface="Lato"/>
                <a:sym typeface="Lato"/>
              </a:rPr>
              <a:t>Using the AI Sandwich to integrate live APIs and secure data cost-effectively.</a:t>
            </a:r>
            <a:endParaRPr sz="800">
              <a:solidFill>
                <a:schemeClr val="dk2"/>
              </a:solidFill>
              <a:latin typeface="Lato"/>
              <a:ea typeface="Lato"/>
              <a:cs typeface="Lato"/>
              <a:sym typeface="Lato"/>
            </a:endParaRPr>
          </a:p>
        </p:txBody>
      </p:sp>
      <p:sp>
        <p:nvSpPr>
          <p:cNvPr id="2191" name="Google Shape;2191;p389"/>
          <p:cNvSpPr/>
          <p:nvPr/>
        </p:nvSpPr>
        <p:spPr>
          <a:xfrm>
            <a:off x="6577065" y="2230350"/>
            <a:ext cx="84900" cy="84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92" name="Google Shape;2192;p389"/>
          <p:cNvSpPr/>
          <p:nvPr/>
        </p:nvSpPr>
        <p:spPr>
          <a:xfrm>
            <a:off x="6577065" y="2968299"/>
            <a:ext cx="84900" cy="84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193" name="Google Shape;2193;p389"/>
          <p:cNvCxnSpPr/>
          <p:nvPr/>
        </p:nvCxnSpPr>
        <p:spPr>
          <a:xfrm>
            <a:off x="8003950" y="2255450"/>
            <a:ext cx="0" cy="2888100"/>
          </a:xfrm>
          <a:prstGeom prst="straightConnector1">
            <a:avLst/>
          </a:prstGeom>
          <a:noFill/>
          <a:ln cap="flat" cmpd="sng" w="9525">
            <a:solidFill>
              <a:schemeClr val="dk2"/>
            </a:solidFill>
            <a:prstDash val="dash"/>
            <a:round/>
            <a:headEnd len="med" w="med" type="none"/>
            <a:tailEnd len="med" w="med" type="none"/>
          </a:ln>
        </p:spPr>
      </p:cxnSp>
      <p:sp>
        <p:nvSpPr>
          <p:cNvPr id="2194" name="Google Shape;2194;p389"/>
          <p:cNvSpPr txBox="1"/>
          <p:nvPr/>
        </p:nvSpPr>
        <p:spPr>
          <a:xfrm>
            <a:off x="8104800" y="2114629"/>
            <a:ext cx="852600" cy="17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latin typeface="Lato"/>
                <a:ea typeface="Lato"/>
                <a:cs typeface="Lato"/>
                <a:sym typeface="Lato"/>
              </a:rPr>
              <a:t>The Validation: </a:t>
            </a:r>
            <a:r>
              <a:rPr lang="en" sz="800">
                <a:solidFill>
                  <a:schemeClr val="dk2"/>
                </a:solidFill>
                <a:latin typeface="Lato"/>
                <a:ea typeface="Lato"/>
                <a:cs typeface="Lato"/>
                <a:sym typeface="Lato"/>
              </a:rPr>
              <a:t>Moving from sandbox to live  deployment.</a:t>
            </a:r>
            <a:br>
              <a:rPr b="1" lang="en" sz="800">
                <a:solidFill>
                  <a:schemeClr val="dk2"/>
                </a:solidFill>
                <a:latin typeface="Lato"/>
                <a:ea typeface="Lato"/>
                <a:cs typeface="Lato"/>
                <a:sym typeface="Lato"/>
              </a:rPr>
            </a:br>
            <a:endParaRPr b="1" sz="800">
              <a:solidFill>
                <a:schemeClr val="dk2"/>
              </a:solidFill>
              <a:latin typeface="Lato"/>
              <a:ea typeface="Lato"/>
              <a:cs typeface="Lato"/>
              <a:sym typeface="Lato"/>
            </a:endParaRPr>
          </a:p>
          <a:p>
            <a:pPr indent="0" lvl="0" marL="0" rtl="0" algn="l">
              <a:spcBef>
                <a:spcPts val="0"/>
              </a:spcBef>
              <a:spcAft>
                <a:spcPts val="0"/>
              </a:spcAft>
              <a:buNone/>
            </a:pPr>
            <a:r>
              <a:rPr b="1" lang="en" sz="800">
                <a:solidFill>
                  <a:schemeClr val="dk2"/>
                </a:solidFill>
                <a:latin typeface="Lato"/>
                <a:ea typeface="Lato"/>
                <a:cs typeface="Lato"/>
                <a:sym typeface="Lato"/>
              </a:rPr>
              <a:t>The Win: </a:t>
            </a:r>
            <a:r>
              <a:rPr lang="en" sz="800">
                <a:solidFill>
                  <a:schemeClr val="dk2"/>
                </a:solidFill>
                <a:latin typeface="Lato"/>
                <a:ea typeface="Lato"/>
                <a:cs typeface="Lato"/>
                <a:sym typeface="Lato"/>
              </a:rPr>
              <a:t>Establishing a GitHub Source of Truth and deploying a live URL to generate the behavioral data needed for buy-in.</a:t>
            </a:r>
            <a:endParaRPr sz="800">
              <a:solidFill>
                <a:schemeClr val="dk2"/>
              </a:solidFill>
              <a:latin typeface="Lato"/>
              <a:ea typeface="Lato"/>
              <a:cs typeface="Lato"/>
              <a:sym typeface="Lato"/>
            </a:endParaRPr>
          </a:p>
        </p:txBody>
      </p:sp>
      <p:sp>
        <p:nvSpPr>
          <p:cNvPr id="2195" name="Google Shape;2195;p389"/>
          <p:cNvSpPr/>
          <p:nvPr/>
        </p:nvSpPr>
        <p:spPr>
          <a:xfrm>
            <a:off x="7959190" y="2230350"/>
            <a:ext cx="84900" cy="84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96" name="Google Shape;2196;p389"/>
          <p:cNvSpPr/>
          <p:nvPr/>
        </p:nvSpPr>
        <p:spPr>
          <a:xfrm>
            <a:off x="7959190" y="2963169"/>
            <a:ext cx="84900" cy="84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97" name="Google Shape;2197;p389"/>
          <p:cNvSpPr txBox="1"/>
          <p:nvPr/>
        </p:nvSpPr>
        <p:spPr>
          <a:xfrm>
            <a:off x="2565988" y="2114178"/>
            <a:ext cx="852600" cy="17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latin typeface="Lato"/>
                <a:ea typeface="Lato"/>
                <a:cs typeface="Lato"/>
                <a:sym typeface="Lato"/>
              </a:rPr>
              <a:t>The New Language: </a:t>
            </a:r>
            <a:r>
              <a:rPr lang="en" sz="800">
                <a:solidFill>
                  <a:schemeClr val="dk2"/>
                </a:solidFill>
                <a:latin typeface="Lato"/>
                <a:ea typeface="Lato"/>
                <a:cs typeface="Lato"/>
                <a:sym typeface="Lato"/>
              </a:rPr>
              <a:t>Moving from simple commands to structured prompting.</a:t>
            </a:r>
            <a:br>
              <a:rPr lang="en" sz="800">
                <a:solidFill>
                  <a:schemeClr val="dk2"/>
                </a:solidFill>
                <a:latin typeface="Lato"/>
                <a:ea typeface="Lato"/>
                <a:cs typeface="Lato"/>
                <a:sym typeface="Lato"/>
              </a:rPr>
            </a:br>
            <a:br>
              <a:rPr lang="en" sz="800">
                <a:solidFill>
                  <a:schemeClr val="dk2"/>
                </a:solidFill>
                <a:latin typeface="Lato"/>
                <a:ea typeface="Lato"/>
                <a:cs typeface="Lato"/>
                <a:sym typeface="Lato"/>
              </a:rPr>
            </a:br>
            <a:r>
              <a:rPr b="1" lang="en" sz="800">
                <a:solidFill>
                  <a:schemeClr val="dk2"/>
                </a:solidFill>
                <a:latin typeface="Lato"/>
                <a:ea typeface="Lato"/>
                <a:cs typeface="Lato"/>
                <a:sym typeface="Lato"/>
              </a:rPr>
              <a:t>The Win: </a:t>
            </a:r>
            <a:r>
              <a:rPr lang="en" sz="800">
                <a:solidFill>
                  <a:schemeClr val="dk2"/>
                </a:solidFill>
                <a:latin typeface="Lato"/>
                <a:ea typeface="Lato"/>
                <a:cs typeface="Lato"/>
                <a:sym typeface="Lato"/>
              </a:rPr>
              <a:t>Using advanced techniques like Reflection and Meta- Prompting to generate high-fidelity results.</a:t>
            </a:r>
            <a:endParaRPr sz="800">
              <a:solidFill>
                <a:schemeClr val="dk2"/>
              </a:solidFill>
              <a:latin typeface="Lato"/>
              <a:ea typeface="Lato"/>
              <a:cs typeface="Lato"/>
              <a:sym typeface="Lato"/>
            </a:endParaRPr>
          </a:p>
        </p:txBody>
      </p:sp>
      <p:pic>
        <p:nvPicPr>
          <p:cNvPr id="2198" name="Google Shape;2198;p389" title="prototype (1).png"/>
          <p:cNvPicPr preferRelativeResize="0"/>
          <p:nvPr/>
        </p:nvPicPr>
        <p:blipFill rotWithShape="1">
          <a:blip r:embed="rId6">
            <a:alphaModFix/>
          </a:blip>
          <a:srcRect b="0" l="0" r="10" t="0"/>
          <a:stretch/>
        </p:blipFill>
        <p:spPr>
          <a:xfrm>
            <a:off x="5526236" y="447100"/>
            <a:ext cx="335625" cy="335646"/>
          </a:xfrm>
          <a:prstGeom prst="rect">
            <a:avLst/>
          </a:prstGeom>
          <a:noFill/>
          <a:ln>
            <a:noFill/>
          </a:ln>
        </p:spPr>
      </p:pic>
      <p:pic>
        <p:nvPicPr>
          <p:cNvPr id="2199" name="Google Shape;2199;p389" title="api.png"/>
          <p:cNvPicPr preferRelativeResize="0"/>
          <p:nvPr/>
        </p:nvPicPr>
        <p:blipFill rotWithShape="1">
          <a:blip r:embed="rId7">
            <a:alphaModFix/>
          </a:blip>
          <a:srcRect b="0" l="0" r="10" t="0"/>
          <a:stretch/>
        </p:blipFill>
        <p:spPr>
          <a:xfrm>
            <a:off x="6908374" y="447100"/>
            <a:ext cx="335625" cy="335646"/>
          </a:xfrm>
          <a:prstGeom prst="rect">
            <a:avLst/>
          </a:prstGeom>
          <a:noFill/>
          <a:ln>
            <a:noFill/>
          </a:ln>
        </p:spPr>
      </p:pic>
      <p:pic>
        <p:nvPicPr>
          <p:cNvPr id="2200" name="Google Shape;2200;p389" title="3d-printer.png"/>
          <p:cNvPicPr preferRelativeResize="0"/>
          <p:nvPr/>
        </p:nvPicPr>
        <p:blipFill rotWithShape="1">
          <a:blip r:embed="rId8">
            <a:alphaModFix/>
          </a:blip>
          <a:srcRect b="0" l="0" r="10" t="0"/>
          <a:stretch/>
        </p:blipFill>
        <p:spPr>
          <a:xfrm>
            <a:off x="8351174" y="447100"/>
            <a:ext cx="335625" cy="33564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162C"/>
        </a:solidFill>
      </p:bgPr>
    </p:bg>
    <p:spTree>
      <p:nvGrpSpPr>
        <p:cNvPr id="2204" name="Shape 2204"/>
        <p:cNvGrpSpPr/>
        <p:nvPr/>
      </p:nvGrpSpPr>
      <p:grpSpPr>
        <a:xfrm>
          <a:off x="0" y="0"/>
          <a:ext cx="0" cy="0"/>
          <a:chOff x="0" y="0"/>
          <a:chExt cx="0" cy="0"/>
        </a:xfrm>
      </p:grpSpPr>
      <p:sp>
        <p:nvSpPr>
          <p:cNvPr id="2205" name="Google Shape;2205;p390"/>
          <p:cNvSpPr txBox="1"/>
          <p:nvPr>
            <p:ph type="title"/>
          </p:nvPr>
        </p:nvSpPr>
        <p:spPr>
          <a:xfrm>
            <a:off x="457200" y="3208725"/>
            <a:ext cx="8220900" cy="14778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a:t>Final Project Showcase:</a:t>
            </a:r>
            <a:br>
              <a:rPr lang="en"/>
            </a:br>
            <a:r>
              <a:rPr lang="en"/>
              <a:t>Demo Your Prototype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9" name="Shape 2209"/>
        <p:cNvGrpSpPr/>
        <p:nvPr/>
      </p:nvGrpSpPr>
      <p:grpSpPr>
        <a:xfrm>
          <a:off x="0" y="0"/>
          <a:ext cx="0" cy="0"/>
          <a:chOff x="0" y="0"/>
          <a:chExt cx="0" cy="0"/>
        </a:xfrm>
      </p:grpSpPr>
      <p:sp>
        <p:nvSpPr>
          <p:cNvPr id="2210" name="Google Shape;2210;p391"/>
          <p:cNvSpPr txBox="1"/>
          <p:nvPr>
            <p:ph type="title"/>
          </p:nvPr>
        </p:nvSpPr>
        <p:spPr>
          <a:xfrm>
            <a:off x="1378200" y="1658843"/>
            <a:ext cx="6387600" cy="5910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r>
              <a:rPr lang="en"/>
              <a:t>Important Reminder:</a:t>
            </a:r>
            <a:endParaRPr sz="2000"/>
          </a:p>
        </p:txBody>
      </p:sp>
      <p:sp>
        <p:nvSpPr>
          <p:cNvPr id="2211" name="Google Shape;2211;p391">
            <a:hlinkClick r:id="rId3"/>
          </p:cNvPr>
          <p:cNvSpPr/>
          <p:nvPr/>
        </p:nvSpPr>
        <p:spPr>
          <a:xfrm>
            <a:off x="2793450" y="3742050"/>
            <a:ext cx="3557100" cy="546600"/>
          </a:xfrm>
          <a:prstGeom prst="roundRect">
            <a:avLst>
              <a:gd fmla="val 16246"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uFill>
                  <a:noFill/>
                </a:uFill>
                <a:latin typeface="Poppins SemiBold"/>
                <a:ea typeface="Poppins SemiBold"/>
                <a:cs typeface="Poppins SemiBold"/>
                <a:sym typeface="Poppins SemiBold"/>
                <a:hlinkClick r:id="rId4">
                  <a:extLst>
                    <a:ext uri="{A12FA001-AC4F-418D-AE19-62706E023703}">
                      <ahyp:hlinkClr val="tx"/>
                    </a:ext>
                  </a:extLst>
                </a:hlinkClick>
              </a:rPr>
              <a:t>LAUNCH LMS</a:t>
            </a:r>
            <a:endParaRPr>
              <a:solidFill>
                <a:schemeClr val="lt2"/>
              </a:solidFill>
              <a:latin typeface="Poppins SemiBold"/>
              <a:ea typeface="Poppins SemiBold"/>
              <a:cs typeface="Poppins SemiBold"/>
              <a:sym typeface="Poppins SemiBold"/>
            </a:endParaRPr>
          </a:p>
        </p:txBody>
      </p:sp>
      <p:sp>
        <p:nvSpPr>
          <p:cNvPr id="2212" name="Google Shape;2212;p391"/>
          <p:cNvSpPr txBox="1"/>
          <p:nvPr/>
        </p:nvSpPr>
        <p:spPr>
          <a:xfrm>
            <a:off x="2105400" y="2287950"/>
            <a:ext cx="4933200" cy="14160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2000">
                <a:solidFill>
                  <a:schemeClr val="lt1"/>
                </a:solidFill>
                <a:latin typeface="Poppins"/>
                <a:ea typeface="Poppins"/>
                <a:cs typeface="Poppins"/>
                <a:sym typeface="Poppins"/>
              </a:rPr>
              <a:t>To qualify for certification, please ensure you upload and submit your own copy of the final project deliverables in our LMS.</a:t>
            </a:r>
            <a:endParaRPr sz="2000">
              <a:solidFill>
                <a:schemeClr val="lt1"/>
              </a:solidFill>
              <a:latin typeface="Poppins"/>
              <a:ea typeface="Poppins"/>
              <a:cs typeface="Poppins"/>
              <a:sym typeface="Poppi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16" name="Shape 2216"/>
        <p:cNvGrpSpPr/>
        <p:nvPr/>
      </p:nvGrpSpPr>
      <p:grpSpPr>
        <a:xfrm>
          <a:off x="0" y="0"/>
          <a:ext cx="0" cy="0"/>
          <a:chOff x="0" y="0"/>
          <a:chExt cx="0" cy="0"/>
        </a:xfrm>
      </p:grpSpPr>
      <p:pic>
        <p:nvPicPr>
          <p:cNvPr id="2217" name="Google Shape;2217;p392" title="ea9210a2cf6e41c08bc9d295dd0f8930.jpg"/>
          <p:cNvPicPr preferRelativeResize="0"/>
          <p:nvPr/>
        </p:nvPicPr>
        <p:blipFill>
          <a:blip r:embed="rId3">
            <a:alphaModFix amt="30000"/>
          </a:blip>
          <a:stretch>
            <a:fillRect/>
          </a:stretch>
        </p:blipFill>
        <p:spPr>
          <a:xfrm rot="-5400000">
            <a:off x="1986699" y="-2006287"/>
            <a:ext cx="5160925" cy="9153674"/>
          </a:xfrm>
          <a:prstGeom prst="rect">
            <a:avLst/>
          </a:prstGeom>
          <a:noFill/>
          <a:ln>
            <a:noFill/>
          </a:ln>
        </p:spPr>
      </p:pic>
      <p:sp>
        <p:nvSpPr>
          <p:cNvPr id="2218" name="Google Shape;2218;p392"/>
          <p:cNvSpPr/>
          <p:nvPr/>
        </p:nvSpPr>
        <p:spPr>
          <a:xfrm>
            <a:off x="126225" y="137700"/>
            <a:ext cx="3052200" cy="4865700"/>
          </a:xfrm>
          <a:prstGeom prst="roundRect">
            <a:avLst>
              <a:gd fmla="val 564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Lato"/>
              <a:ea typeface="Lato"/>
              <a:cs typeface="Lato"/>
              <a:sym typeface="Lato"/>
            </a:endParaRPr>
          </a:p>
        </p:txBody>
      </p:sp>
      <p:sp>
        <p:nvSpPr>
          <p:cNvPr id="2219" name="Google Shape;2219;p392"/>
          <p:cNvSpPr txBox="1"/>
          <p:nvPr>
            <p:ph type="title"/>
          </p:nvPr>
        </p:nvSpPr>
        <p:spPr>
          <a:xfrm>
            <a:off x="460872" y="527777"/>
            <a:ext cx="3980400" cy="985200"/>
          </a:xfrm>
          <a:prstGeom prst="rect">
            <a:avLst/>
          </a:prstGeom>
        </p:spPr>
        <p:txBody>
          <a:bodyPr anchorCtr="0" anchor="ctr" bIns="0" lIns="0" spcFirstLastPara="1" rIns="0" wrap="square" tIns="0">
            <a:normAutofit fontScale="90000"/>
          </a:bodyPr>
          <a:lstStyle/>
          <a:p>
            <a:pPr indent="0" lvl="0" marL="0" rtl="0" algn="l">
              <a:lnSpc>
                <a:spcPct val="100000"/>
              </a:lnSpc>
              <a:spcBef>
                <a:spcPts val="0"/>
              </a:spcBef>
              <a:spcAft>
                <a:spcPts val="0"/>
              </a:spcAft>
              <a:buNone/>
            </a:pPr>
            <a:br>
              <a:rPr b="0" lang="en" sz="3200">
                <a:solidFill>
                  <a:srgbClr val="FFFFFF"/>
                </a:solidFill>
              </a:rPr>
            </a:br>
            <a:br>
              <a:rPr b="0" lang="en" sz="3200">
                <a:solidFill>
                  <a:srgbClr val="FFFFFF"/>
                </a:solidFill>
              </a:rPr>
            </a:br>
            <a:br>
              <a:rPr b="0" lang="en" sz="3200">
                <a:solidFill>
                  <a:srgbClr val="FFFFFF"/>
                </a:solidFill>
              </a:rPr>
            </a:br>
            <a:r>
              <a:rPr b="0" lang="en" sz="3200">
                <a:solidFill>
                  <a:schemeClr val="accent4"/>
                </a:solidFill>
              </a:rPr>
              <a:t>REMINDER:</a:t>
            </a:r>
            <a:br>
              <a:rPr b="0" lang="en" sz="3200">
                <a:solidFill>
                  <a:srgbClr val="FFFFFF"/>
                </a:solidFill>
              </a:rPr>
            </a:br>
            <a:br>
              <a:rPr b="0" lang="en" sz="3200">
                <a:solidFill>
                  <a:srgbClr val="FFFFFF"/>
                </a:solidFill>
              </a:rPr>
            </a:br>
            <a:r>
              <a:rPr b="0" lang="en" sz="3200">
                <a:solidFill>
                  <a:srgbClr val="FFFFFF"/>
                </a:solidFill>
              </a:rPr>
              <a:t>Your Project Deliverables </a:t>
            </a:r>
            <a:endParaRPr b="0" sz="3200">
              <a:solidFill>
                <a:srgbClr val="FFFFFF"/>
              </a:solidFill>
            </a:endParaRPr>
          </a:p>
          <a:p>
            <a:pPr indent="0" lvl="0" marL="0" rtl="0" algn="l">
              <a:lnSpc>
                <a:spcPct val="100000"/>
              </a:lnSpc>
              <a:spcBef>
                <a:spcPts val="0"/>
              </a:spcBef>
              <a:spcAft>
                <a:spcPts val="0"/>
              </a:spcAft>
              <a:buNone/>
            </a:pPr>
            <a:r>
              <a:rPr b="0" i="1" lang="en" sz="3200">
                <a:solidFill>
                  <a:srgbClr val="FFFFFF"/>
                </a:solidFill>
              </a:rPr>
              <a:t>Must </a:t>
            </a:r>
            <a:r>
              <a:rPr b="0" i="1" lang="en" sz="3200">
                <a:solidFill>
                  <a:srgbClr val="FFFFFF"/>
                </a:solidFill>
              </a:rPr>
              <a:t>Have</a:t>
            </a:r>
            <a:r>
              <a:rPr b="0" lang="en" sz="3200">
                <a:solidFill>
                  <a:srgbClr val="FFFFFF"/>
                </a:solidFill>
              </a:rPr>
              <a:t> </a:t>
            </a:r>
            <a:endParaRPr b="0" sz="3200">
              <a:solidFill>
                <a:srgbClr val="FFFFFF"/>
              </a:solidFill>
            </a:endParaRPr>
          </a:p>
        </p:txBody>
      </p:sp>
      <p:sp>
        <p:nvSpPr>
          <p:cNvPr id="2220" name="Google Shape;2220;p392"/>
          <p:cNvSpPr/>
          <p:nvPr/>
        </p:nvSpPr>
        <p:spPr>
          <a:xfrm>
            <a:off x="3699363" y="3054603"/>
            <a:ext cx="619800" cy="619800"/>
          </a:xfrm>
          <a:prstGeom prst="roundRect">
            <a:avLst>
              <a:gd fmla="val 2036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21" name="Google Shape;2221;p392"/>
          <p:cNvSpPr/>
          <p:nvPr/>
        </p:nvSpPr>
        <p:spPr>
          <a:xfrm>
            <a:off x="3699363" y="3894998"/>
            <a:ext cx="619800" cy="619800"/>
          </a:xfrm>
          <a:prstGeom prst="roundRect">
            <a:avLst>
              <a:gd fmla="val 2036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22" name="Google Shape;2222;p392"/>
          <p:cNvSpPr txBox="1"/>
          <p:nvPr/>
        </p:nvSpPr>
        <p:spPr>
          <a:xfrm>
            <a:off x="4425550" y="650850"/>
            <a:ext cx="3657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rgbClr val="0F243E"/>
                </a:solidFill>
                <a:latin typeface="Poppins SemiBold"/>
                <a:ea typeface="Poppins SemiBold"/>
                <a:cs typeface="Poppins SemiBold"/>
                <a:sym typeface="Poppins SemiBold"/>
              </a:rPr>
              <a:t>Final AI Prototype Screenshots &amp; Live Link</a:t>
            </a:r>
            <a:endParaRPr sz="1300">
              <a:latin typeface="Lato"/>
              <a:ea typeface="Lato"/>
              <a:cs typeface="Lato"/>
              <a:sym typeface="Lato"/>
            </a:endParaRPr>
          </a:p>
        </p:txBody>
      </p:sp>
      <p:sp>
        <p:nvSpPr>
          <p:cNvPr id="2223" name="Google Shape;2223;p392"/>
          <p:cNvSpPr txBox="1"/>
          <p:nvPr/>
        </p:nvSpPr>
        <p:spPr>
          <a:xfrm>
            <a:off x="4425550" y="1506701"/>
            <a:ext cx="4150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rgbClr val="0F243E"/>
                </a:solidFill>
                <a:latin typeface="Poppins SemiBold"/>
                <a:ea typeface="Poppins SemiBold"/>
                <a:cs typeface="Poppins SemiBold"/>
                <a:sym typeface="Poppins SemiBold"/>
              </a:rPr>
              <a:t>Simplified PRD Summary</a:t>
            </a:r>
            <a:endParaRPr sz="1300">
              <a:latin typeface="Lato"/>
              <a:ea typeface="Lato"/>
              <a:cs typeface="Lato"/>
              <a:sym typeface="Lato"/>
            </a:endParaRPr>
          </a:p>
        </p:txBody>
      </p:sp>
      <p:sp>
        <p:nvSpPr>
          <p:cNvPr id="2224" name="Google Shape;2224;p392"/>
          <p:cNvSpPr txBox="1"/>
          <p:nvPr/>
        </p:nvSpPr>
        <p:spPr>
          <a:xfrm>
            <a:off x="4425550" y="2339373"/>
            <a:ext cx="28491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rgbClr val="0F243E"/>
                </a:solidFill>
                <a:latin typeface="Poppins SemiBold"/>
                <a:ea typeface="Poppins SemiBold"/>
                <a:cs typeface="Poppins SemiBold"/>
                <a:sym typeface="Poppins SemiBold"/>
              </a:rPr>
              <a:t>Insights from the Build </a:t>
            </a:r>
            <a:r>
              <a:rPr lang="en" sz="1300">
                <a:solidFill>
                  <a:srgbClr val="0F243E"/>
                </a:solidFill>
                <a:latin typeface="Poppins SemiBold"/>
                <a:ea typeface="Poppins SemiBold"/>
                <a:cs typeface="Poppins SemiBold"/>
                <a:sym typeface="Poppins SemiBold"/>
              </a:rPr>
              <a:t>Process</a:t>
            </a:r>
            <a:endParaRPr sz="1300">
              <a:solidFill>
                <a:srgbClr val="0F243E"/>
              </a:solidFill>
              <a:latin typeface="Poppins SemiBold"/>
              <a:ea typeface="Poppins SemiBold"/>
              <a:cs typeface="Poppins SemiBold"/>
              <a:sym typeface="Poppins SemiBold"/>
            </a:endParaRPr>
          </a:p>
        </p:txBody>
      </p:sp>
      <p:sp>
        <p:nvSpPr>
          <p:cNvPr id="2225" name="Google Shape;2225;p392"/>
          <p:cNvSpPr txBox="1"/>
          <p:nvPr/>
        </p:nvSpPr>
        <p:spPr>
          <a:xfrm>
            <a:off x="4435825" y="3172044"/>
            <a:ext cx="31836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rgbClr val="0F243E"/>
                </a:solidFill>
                <a:latin typeface="Poppins SemiBold"/>
                <a:ea typeface="Poppins SemiBold"/>
                <a:cs typeface="Poppins SemiBold"/>
                <a:sym typeface="Poppins SemiBold"/>
              </a:rPr>
              <a:t>Debug, Iteration, and API Insights</a:t>
            </a:r>
            <a:endParaRPr sz="1300">
              <a:solidFill>
                <a:srgbClr val="0F243E"/>
              </a:solidFill>
              <a:latin typeface="Poppins SemiBold"/>
              <a:ea typeface="Poppins SemiBold"/>
              <a:cs typeface="Poppins SemiBold"/>
              <a:sym typeface="Poppins SemiBold"/>
            </a:endParaRPr>
          </a:p>
        </p:txBody>
      </p:sp>
      <p:sp>
        <p:nvSpPr>
          <p:cNvPr id="2226" name="Google Shape;2226;p392"/>
          <p:cNvSpPr txBox="1"/>
          <p:nvPr/>
        </p:nvSpPr>
        <p:spPr>
          <a:xfrm>
            <a:off x="4435825" y="4012450"/>
            <a:ext cx="37686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rgbClr val="0F243E"/>
                </a:solidFill>
                <a:latin typeface="Poppins SemiBold"/>
                <a:ea typeface="Poppins SemiBold"/>
                <a:cs typeface="Poppins SemiBold"/>
                <a:sym typeface="Poppins SemiBold"/>
              </a:rPr>
              <a:t>Group Insights on Governance &amp; Strategy</a:t>
            </a:r>
            <a:endParaRPr sz="1300">
              <a:latin typeface="Lato"/>
              <a:ea typeface="Lato"/>
              <a:cs typeface="Lato"/>
              <a:sym typeface="Lato"/>
            </a:endParaRPr>
          </a:p>
        </p:txBody>
      </p:sp>
      <p:pic>
        <p:nvPicPr>
          <p:cNvPr id="2227" name="Google Shape;2227;p392" title="error-correction.png"/>
          <p:cNvPicPr preferRelativeResize="0"/>
          <p:nvPr/>
        </p:nvPicPr>
        <p:blipFill rotWithShape="1">
          <a:blip r:embed="rId4">
            <a:alphaModFix/>
          </a:blip>
          <a:srcRect b="0" l="0" r="0" t="0"/>
          <a:stretch/>
        </p:blipFill>
        <p:spPr>
          <a:xfrm>
            <a:off x="3823449" y="3160828"/>
            <a:ext cx="371650" cy="371650"/>
          </a:xfrm>
          <a:prstGeom prst="rect">
            <a:avLst/>
          </a:prstGeom>
          <a:noFill/>
          <a:ln>
            <a:noFill/>
          </a:ln>
        </p:spPr>
      </p:pic>
      <p:pic>
        <p:nvPicPr>
          <p:cNvPr id="2228" name="Google Shape;2228;p392" title="startegy.png"/>
          <p:cNvPicPr preferRelativeResize="0"/>
          <p:nvPr/>
        </p:nvPicPr>
        <p:blipFill rotWithShape="1">
          <a:blip r:embed="rId5">
            <a:alphaModFix/>
          </a:blip>
          <a:srcRect b="0" l="0" r="0" t="0"/>
          <a:stretch/>
        </p:blipFill>
        <p:spPr>
          <a:xfrm>
            <a:off x="3823449" y="4019073"/>
            <a:ext cx="371650" cy="371650"/>
          </a:xfrm>
          <a:prstGeom prst="rect">
            <a:avLst/>
          </a:prstGeom>
          <a:noFill/>
          <a:ln>
            <a:noFill/>
          </a:ln>
        </p:spPr>
      </p:pic>
      <p:sp>
        <p:nvSpPr>
          <p:cNvPr id="2229" name="Google Shape;2229;p392"/>
          <p:cNvSpPr/>
          <p:nvPr/>
        </p:nvSpPr>
        <p:spPr>
          <a:xfrm>
            <a:off x="3699363" y="533398"/>
            <a:ext cx="619800" cy="619800"/>
          </a:xfrm>
          <a:prstGeom prst="roundRect">
            <a:avLst>
              <a:gd fmla="val 2036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230" name="Google Shape;2230;p392" title="3d-model.png"/>
          <p:cNvPicPr preferRelativeResize="0"/>
          <p:nvPr/>
        </p:nvPicPr>
        <p:blipFill rotWithShape="1">
          <a:blip r:embed="rId6">
            <a:alphaModFix/>
          </a:blip>
          <a:srcRect b="0" l="0" r="0" t="0"/>
          <a:stretch/>
        </p:blipFill>
        <p:spPr>
          <a:xfrm>
            <a:off x="3823449" y="657473"/>
            <a:ext cx="371650" cy="371650"/>
          </a:xfrm>
          <a:prstGeom prst="rect">
            <a:avLst/>
          </a:prstGeom>
          <a:noFill/>
          <a:ln>
            <a:noFill/>
          </a:ln>
        </p:spPr>
      </p:pic>
      <p:sp>
        <p:nvSpPr>
          <p:cNvPr id="2231" name="Google Shape;2231;p392"/>
          <p:cNvSpPr/>
          <p:nvPr/>
        </p:nvSpPr>
        <p:spPr>
          <a:xfrm>
            <a:off x="3699363" y="1373798"/>
            <a:ext cx="619800" cy="619800"/>
          </a:xfrm>
          <a:prstGeom prst="roundRect">
            <a:avLst>
              <a:gd fmla="val 2036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232" name="Google Shape;2232;p392" title="summary.png"/>
          <p:cNvPicPr preferRelativeResize="0"/>
          <p:nvPr/>
        </p:nvPicPr>
        <p:blipFill rotWithShape="1">
          <a:blip r:embed="rId7">
            <a:alphaModFix/>
          </a:blip>
          <a:srcRect b="0" l="0" r="0" t="0"/>
          <a:stretch/>
        </p:blipFill>
        <p:spPr>
          <a:xfrm>
            <a:off x="3823449" y="1497873"/>
            <a:ext cx="371650" cy="371650"/>
          </a:xfrm>
          <a:prstGeom prst="rect">
            <a:avLst/>
          </a:prstGeom>
          <a:noFill/>
          <a:ln>
            <a:noFill/>
          </a:ln>
        </p:spPr>
      </p:pic>
      <p:sp>
        <p:nvSpPr>
          <p:cNvPr id="2233" name="Google Shape;2233;p392"/>
          <p:cNvSpPr/>
          <p:nvPr/>
        </p:nvSpPr>
        <p:spPr>
          <a:xfrm>
            <a:off x="3699363" y="2214198"/>
            <a:ext cx="619800" cy="619800"/>
          </a:xfrm>
          <a:prstGeom prst="roundRect">
            <a:avLst>
              <a:gd fmla="val 20365" name="adj"/>
            </a:avLst>
          </a:prstGeom>
          <a:solidFill>
            <a:srgbClr val="1A2B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234" name="Google Shape;2234;p392" title="construction.png"/>
          <p:cNvPicPr preferRelativeResize="0"/>
          <p:nvPr/>
        </p:nvPicPr>
        <p:blipFill rotWithShape="1">
          <a:blip r:embed="rId8">
            <a:alphaModFix/>
          </a:blip>
          <a:srcRect b="0" l="0" r="0" t="0"/>
          <a:stretch/>
        </p:blipFill>
        <p:spPr>
          <a:xfrm>
            <a:off x="3823449" y="2338273"/>
            <a:ext cx="371650" cy="371650"/>
          </a:xfrm>
          <a:prstGeom prst="rect">
            <a:avLst/>
          </a:prstGeom>
          <a:noFill/>
          <a:ln>
            <a:noFill/>
          </a:ln>
        </p:spPr>
      </p:pic>
      <p:sp>
        <p:nvSpPr>
          <p:cNvPr id="2235" name="Google Shape;2235;p392"/>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39" name="Shape 2239"/>
        <p:cNvGrpSpPr/>
        <p:nvPr/>
      </p:nvGrpSpPr>
      <p:grpSpPr>
        <a:xfrm>
          <a:off x="0" y="0"/>
          <a:ext cx="0" cy="0"/>
          <a:chOff x="0" y="0"/>
          <a:chExt cx="0" cy="0"/>
        </a:xfrm>
      </p:grpSpPr>
      <p:pic>
        <p:nvPicPr>
          <p:cNvPr id="2240" name="Google Shape;2240;p393" title="Group 36 (1).png"/>
          <p:cNvPicPr preferRelativeResize="0"/>
          <p:nvPr/>
        </p:nvPicPr>
        <p:blipFill rotWithShape="1">
          <a:blip r:embed="rId3">
            <a:alphaModFix/>
          </a:blip>
          <a:srcRect b="169" l="0" r="0" t="169"/>
          <a:stretch/>
        </p:blipFill>
        <p:spPr>
          <a:xfrm>
            <a:off x="152400" y="163825"/>
            <a:ext cx="8846449" cy="4808226"/>
          </a:xfrm>
          <a:prstGeom prst="rect">
            <a:avLst/>
          </a:prstGeom>
          <a:noFill/>
          <a:ln>
            <a:noFill/>
          </a:ln>
        </p:spPr>
      </p:pic>
      <p:sp>
        <p:nvSpPr>
          <p:cNvPr id="2241" name="Google Shape;2241;p393"/>
          <p:cNvSpPr txBox="1"/>
          <p:nvPr>
            <p:ph type="title"/>
          </p:nvPr>
        </p:nvSpPr>
        <p:spPr>
          <a:xfrm>
            <a:off x="609600" y="363870"/>
            <a:ext cx="3422700" cy="2078100"/>
          </a:xfrm>
          <a:prstGeom prst="rect">
            <a:avLst/>
          </a:prstGeom>
        </p:spPr>
        <p:txBody>
          <a:bodyPr anchorCtr="0" anchor="ctr" bIns="0" lIns="0" spcFirstLastPara="1" rIns="0" wrap="square" tIns="0">
            <a:spAutoFit/>
          </a:bodyPr>
          <a:lstStyle/>
          <a:p>
            <a:pPr indent="0" lvl="0" marL="0" rtl="0" algn="l">
              <a:lnSpc>
                <a:spcPct val="100000"/>
              </a:lnSpc>
              <a:spcBef>
                <a:spcPts val="0"/>
              </a:spcBef>
              <a:spcAft>
                <a:spcPts val="0"/>
              </a:spcAft>
              <a:buNone/>
            </a:pPr>
            <a:r>
              <a:t/>
            </a:r>
            <a:endParaRPr sz="1500">
              <a:solidFill>
                <a:schemeClr val="accent1"/>
              </a:solidFill>
            </a:endParaRPr>
          </a:p>
          <a:p>
            <a:pPr indent="0" lvl="0" marL="0" rtl="0" algn="l">
              <a:lnSpc>
                <a:spcPct val="100000"/>
              </a:lnSpc>
              <a:spcBef>
                <a:spcPts val="0"/>
              </a:spcBef>
              <a:spcAft>
                <a:spcPts val="0"/>
              </a:spcAft>
              <a:buNone/>
            </a:pPr>
            <a:r>
              <a:rPr lang="en">
                <a:solidFill>
                  <a:schemeClr val="accent1"/>
                </a:solidFill>
              </a:rPr>
              <a:t>Presentation Kick-Off:</a:t>
            </a:r>
            <a:endParaRPr>
              <a:solidFill>
                <a:schemeClr val="accent1"/>
              </a:solidFill>
            </a:endParaRPr>
          </a:p>
          <a:p>
            <a:pPr indent="0" lvl="0" marL="0" rtl="0" algn="l">
              <a:lnSpc>
                <a:spcPct val="100000"/>
              </a:lnSpc>
              <a:spcBef>
                <a:spcPts val="0"/>
              </a:spcBef>
              <a:spcAft>
                <a:spcPts val="0"/>
              </a:spcAft>
              <a:buNone/>
            </a:pPr>
            <a:r>
              <a:rPr lang="en">
                <a:solidFill>
                  <a:schemeClr val="accent3"/>
                </a:solidFill>
              </a:rPr>
              <a:t>Your Time to Shine 🌟 </a:t>
            </a:r>
            <a:endParaRPr>
              <a:solidFill>
                <a:schemeClr val="accent3"/>
              </a:solidFill>
            </a:endParaRPr>
          </a:p>
        </p:txBody>
      </p:sp>
      <p:sp>
        <p:nvSpPr>
          <p:cNvPr id="2242" name="Google Shape;2242;p393"/>
          <p:cNvSpPr txBox="1"/>
          <p:nvPr>
            <p:ph idx="1" type="body"/>
          </p:nvPr>
        </p:nvSpPr>
        <p:spPr>
          <a:xfrm>
            <a:off x="4783675" y="3923078"/>
            <a:ext cx="3691500" cy="660300"/>
          </a:xfrm>
          <a:prstGeom prst="rect">
            <a:avLst/>
          </a:prstGeom>
        </p:spPr>
        <p:txBody>
          <a:bodyPr anchorCtr="0" anchor="t" bIns="0" lIns="0" spcFirstLastPara="1" rIns="0" wrap="square" tIns="0">
            <a:spAutoFit/>
          </a:bodyPr>
          <a:lstStyle/>
          <a:p>
            <a:pPr indent="0" lvl="0" marL="0" rtl="0" algn="r">
              <a:spcBef>
                <a:spcPts val="0"/>
              </a:spcBef>
              <a:spcAft>
                <a:spcPts val="1200"/>
              </a:spcAft>
              <a:buNone/>
            </a:pPr>
            <a:r>
              <a:rPr lang="en" sz="1300">
                <a:solidFill>
                  <a:schemeClr val="accent2"/>
                </a:solidFill>
              </a:rPr>
              <a:t>Make sure to keep track of time! </a:t>
            </a:r>
            <a:r>
              <a:rPr b="1" lang="en" sz="1300">
                <a:solidFill>
                  <a:schemeClr val="accent2"/>
                </a:solidFill>
              </a:rPr>
              <a:t>You'll have roughly 10 minutes</a:t>
            </a:r>
            <a:r>
              <a:rPr b="1" lang="en" sz="1300">
                <a:solidFill>
                  <a:schemeClr val="accent2"/>
                </a:solidFill>
              </a:rPr>
              <a:t> to demo and share your insights.</a:t>
            </a:r>
            <a:endParaRPr sz="1300">
              <a:solidFill>
                <a:schemeClr val="accent2"/>
              </a:solidFill>
            </a:endParaRPr>
          </a:p>
        </p:txBody>
      </p:sp>
      <p:sp>
        <p:nvSpPr>
          <p:cNvPr id="2243" name="Google Shape;2243;p393"/>
          <p:cNvSpPr txBox="1"/>
          <p:nvPr/>
        </p:nvSpPr>
        <p:spPr>
          <a:xfrm>
            <a:off x="537038" y="4128868"/>
            <a:ext cx="14964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Poppins"/>
                <a:ea typeface="Poppins"/>
                <a:cs typeface="Poppins"/>
                <a:sym typeface="Poppins"/>
              </a:rPr>
              <a:t>IMPORTANT</a:t>
            </a:r>
            <a:endParaRPr b="1">
              <a:solidFill>
                <a:schemeClr val="lt1"/>
              </a:solidFill>
              <a:latin typeface="Poppins"/>
              <a:ea typeface="Poppins"/>
              <a:cs typeface="Poppins"/>
              <a:sym typeface="Poppins"/>
            </a:endParaRPr>
          </a:p>
        </p:txBody>
      </p:sp>
      <p:pic>
        <p:nvPicPr>
          <p:cNvPr id="2244" name="Google Shape;2244;p393"/>
          <p:cNvPicPr preferRelativeResize="0"/>
          <p:nvPr/>
        </p:nvPicPr>
        <p:blipFill>
          <a:blip r:embed="rId4">
            <a:alphaModFix/>
          </a:blip>
          <a:stretch>
            <a:fillRect/>
          </a:stretch>
        </p:blipFill>
        <p:spPr>
          <a:xfrm>
            <a:off x="302495" y="4197352"/>
            <a:ext cx="227784" cy="228600"/>
          </a:xfrm>
          <a:prstGeom prst="rect">
            <a:avLst/>
          </a:prstGeom>
          <a:noFill/>
          <a:ln>
            <a:noFill/>
          </a:ln>
        </p:spPr>
      </p:pic>
      <p:sp>
        <p:nvSpPr>
          <p:cNvPr id="2245" name="Google Shape;2245;p393"/>
          <p:cNvSpPr txBox="1"/>
          <p:nvPr/>
        </p:nvSpPr>
        <p:spPr>
          <a:xfrm>
            <a:off x="236885" y="4366906"/>
            <a:ext cx="26247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lt1"/>
                </a:solidFill>
                <a:latin typeface="Poppins SemiBold"/>
                <a:ea typeface="Poppins SemiBold"/>
                <a:cs typeface="Poppins SemiBold"/>
                <a:sym typeface="Poppins SemiBold"/>
              </a:rPr>
              <a:t>You have 7 days after the course completes to submit.</a:t>
            </a:r>
            <a:endParaRPr b="1" sz="1200">
              <a:solidFill>
                <a:schemeClr val="lt1"/>
              </a:solidFill>
              <a:latin typeface="Poppins"/>
              <a:ea typeface="Poppins"/>
              <a:cs typeface="Poppins"/>
              <a:sym typeface="Poppins"/>
            </a:endParaRPr>
          </a:p>
        </p:txBody>
      </p:sp>
      <p:pic>
        <p:nvPicPr>
          <p:cNvPr id="2246" name="Google Shape;2246;p393"/>
          <p:cNvPicPr preferRelativeResize="0"/>
          <p:nvPr/>
        </p:nvPicPr>
        <p:blipFill rotWithShape="1">
          <a:blip r:embed="rId5">
            <a:alphaModFix/>
          </a:blip>
          <a:srcRect b="0" l="0" r="83757" t="0"/>
          <a:stretch/>
        </p:blipFill>
        <p:spPr>
          <a:xfrm>
            <a:off x="8416100" y="304799"/>
            <a:ext cx="427350" cy="438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17" name="Shape 1717"/>
        <p:cNvGrpSpPr/>
        <p:nvPr/>
      </p:nvGrpSpPr>
      <p:grpSpPr>
        <a:xfrm>
          <a:off x="0" y="0"/>
          <a:ext cx="0" cy="0"/>
          <a:chOff x="0" y="0"/>
          <a:chExt cx="0" cy="0"/>
        </a:xfrm>
      </p:grpSpPr>
      <p:sp>
        <p:nvSpPr>
          <p:cNvPr id="1718" name="Google Shape;1718;p367"/>
          <p:cNvSpPr/>
          <p:nvPr/>
        </p:nvSpPr>
        <p:spPr>
          <a:xfrm>
            <a:off x="457250" y="1110375"/>
            <a:ext cx="2639400" cy="17067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Accelerate the Idea-to-Validation Cycle</a:t>
            </a:r>
            <a:endParaRPr sz="11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Shift from static specs to interactive prototypes that win alignment fast. Learn why AI prototyping is a critical PM skill reshaping the role, and experience firsthand how to turn ideas into prototypes in minutes.</a:t>
            </a:r>
            <a:endParaRPr sz="800">
              <a:solidFill>
                <a:schemeClr val="lt2"/>
              </a:solidFill>
              <a:latin typeface="Lato"/>
              <a:ea typeface="Lato"/>
              <a:cs typeface="Lato"/>
              <a:sym typeface="Lato"/>
            </a:endParaRPr>
          </a:p>
        </p:txBody>
      </p:sp>
      <p:sp>
        <p:nvSpPr>
          <p:cNvPr id="1719" name="Google Shape;1719;p367"/>
          <p:cNvSpPr/>
          <p:nvPr/>
        </p:nvSpPr>
        <p:spPr>
          <a:xfrm>
            <a:off x="556115" y="1205625"/>
            <a:ext cx="634500" cy="1776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a:t>
            </a:r>
            <a:r>
              <a:rPr lang="en" sz="900">
                <a:solidFill>
                  <a:schemeClr val="lt1"/>
                </a:solidFill>
                <a:latin typeface="Poppins SemiBold"/>
                <a:ea typeface="Poppins SemiBold"/>
                <a:cs typeface="Poppins SemiBold"/>
                <a:sym typeface="Poppins SemiBold"/>
              </a:rPr>
              <a:t> 1</a:t>
            </a:r>
            <a:endParaRPr sz="900">
              <a:solidFill>
                <a:schemeClr val="lt1"/>
              </a:solidFill>
              <a:latin typeface="Poppins SemiBold"/>
              <a:ea typeface="Poppins SemiBold"/>
              <a:cs typeface="Poppins SemiBold"/>
              <a:sym typeface="Poppins SemiBold"/>
            </a:endParaRPr>
          </a:p>
        </p:txBody>
      </p:sp>
      <p:sp>
        <p:nvSpPr>
          <p:cNvPr id="1720" name="Google Shape;1720;p367"/>
          <p:cNvSpPr txBox="1"/>
          <p:nvPr>
            <p:ph idx="4294967295" type="title"/>
          </p:nvPr>
        </p:nvSpPr>
        <p:spPr>
          <a:xfrm>
            <a:off x="457199" y="412350"/>
            <a:ext cx="8229600" cy="266100"/>
          </a:xfrm>
          <a:prstGeom prst="rect">
            <a:avLst/>
          </a:prstGeom>
        </p:spPr>
        <p:txBody>
          <a:bodyPr anchorCtr="0" anchor="ctr" bIns="0" lIns="0" spcFirstLastPara="1" rIns="0" wrap="square" tIns="0">
            <a:normAutofit fontScale="90000"/>
          </a:bodyPr>
          <a:lstStyle/>
          <a:p>
            <a:pPr indent="0" lvl="0" marL="0" marR="0" rtl="0" algn="l">
              <a:lnSpc>
                <a:spcPct val="80000"/>
              </a:lnSpc>
              <a:spcBef>
                <a:spcPts val="0"/>
              </a:spcBef>
              <a:spcAft>
                <a:spcPts val="0"/>
              </a:spcAft>
              <a:buNone/>
            </a:pPr>
            <a:r>
              <a:rPr lang="en">
                <a:solidFill>
                  <a:schemeClr val="lt1"/>
                </a:solidFill>
              </a:rPr>
              <a:t>AI Prototyping Certification Syllabus</a:t>
            </a:r>
            <a:endParaRPr>
              <a:solidFill>
                <a:schemeClr val="lt1"/>
              </a:solidFill>
            </a:endParaRPr>
          </a:p>
        </p:txBody>
      </p:sp>
      <p:sp>
        <p:nvSpPr>
          <p:cNvPr id="1721" name="Google Shape;1721;p367"/>
          <p:cNvSpPr/>
          <p:nvPr/>
        </p:nvSpPr>
        <p:spPr>
          <a:xfrm>
            <a:off x="6047400" y="1110375"/>
            <a:ext cx="2639400" cy="17067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Define the Modern Specs for Prototype Development</a:t>
            </a:r>
            <a:endParaRPr sz="1100">
              <a:solidFill>
                <a:schemeClr val="lt1"/>
              </a:solidFill>
              <a:latin typeface="Poppins SemiBold"/>
              <a:ea typeface="Poppins SemiBold"/>
              <a:cs typeface="Poppins SemiBold"/>
              <a:sym typeface="Poppins SemiBold"/>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Master the new approach to requirements with the one-page prototype spec. Learn to transform your prototype into a clear, actionable document that drives team alignment and accelerates development.</a:t>
            </a:r>
            <a:endParaRPr sz="800">
              <a:solidFill>
                <a:schemeClr val="lt2"/>
              </a:solidFill>
              <a:latin typeface="Lato"/>
              <a:ea typeface="Lato"/>
              <a:cs typeface="Lato"/>
              <a:sym typeface="Lato"/>
            </a:endParaRPr>
          </a:p>
        </p:txBody>
      </p:sp>
      <p:sp>
        <p:nvSpPr>
          <p:cNvPr id="1722" name="Google Shape;1722;p367"/>
          <p:cNvSpPr/>
          <p:nvPr/>
        </p:nvSpPr>
        <p:spPr>
          <a:xfrm>
            <a:off x="6146265" y="1205625"/>
            <a:ext cx="634500" cy="1776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a:t>
            </a:r>
            <a:r>
              <a:rPr lang="en" sz="900">
                <a:solidFill>
                  <a:schemeClr val="lt1"/>
                </a:solidFill>
                <a:latin typeface="Poppins SemiBold"/>
                <a:ea typeface="Poppins SemiBold"/>
                <a:cs typeface="Poppins SemiBold"/>
                <a:sym typeface="Poppins SemiBold"/>
              </a:rPr>
              <a:t> 3</a:t>
            </a:r>
            <a:endParaRPr sz="900">
              <a:solidFill>
                <a:schemeClr val="lt1"/>
              </a:solidFill>
              <a:latin typeface="Poppins SemiBold"/>
              <a:ea typeface="Poppins SemiBold"/>
              <a:cs typeface="Poppins SemiBold"/>
              <a:sym typeface="Poppins SemiBold"/>
            </a:endParaRPr>
          </a:p>
        </p:txBody>
      </p:sp>
      <p:sp>
        <p:nvSpPr>
          <p:cNvPr id="1723" name="Google Shape;1723;p367"/>
          <p:cNvSpPr/>
          <p:nvPr/>
        </p:nvSpPr>
        <p:spPr>
          <a:xfrm>
            <a:off x="3252325" y="1110375"/>
            <a:ext cx="2639400" cy="17067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Write </a:t>
            </a:r>
            <a:r>
              <a:rPr lang="en" sz="1100">
                <a:solidFill>
                  <a:schemeClr val="lt1"/>
                </a:solidFill>
                <a:latin typeface="Poppins SemiBold"/>
                <a:ea typeface="Poppins SemiBold"/>
                <a:cs typeface="Poppins SemiBold"/>
                <a:sym typeface="Poppins SemiBold"/>
              </a:rPr>
              <a:t>Advanced Prompts for High-Fidelity Prototypes</a:t>
            </a:r>
            <a:endParaRPr sz="11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Master prompting as a core execution skill for the modern PM. Move beyond simple commands to learn the advanced, structured techniques that generate functional, high-fidelity results.</a:t>
            </a:r>
            <a:endParaRPr sz="800">
              <a:solidFill>
                <a:schemeClr val="lt2"/>
              </a:solidFill>
              <a:latin typeface="Lato"/>
              <a:ea typeface="Lato"/>
              <a:cs typeface="Lato"/>
              <a:sym typeface="Lato"/>
            </a:endParaRPr>
          </a:p>
        </p:txBody>
      </p:sp>
      <p:sp>
        <p:nvSpPr>
          <p:cNvPr id="1724" name="Google Shape;1724;p367"/>
          <p:cNvSpPr/>
          <p:nvPr/>
        </p:nvSpPr>
        <p:spPr>
          <a:xfrm>
            <a:off x="3351190" y="1205625"/>
            <a:ext cx="634500" cy="1776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 2</a:t>
            </a:r>
            <a:endParaRPr sz="900">
              <a:solidFill>
                <a:schemeClr val="lt1"/>
              </a:solidFill>
              <a:latin typeface="Poppins SemiBold"/>
              <a:ea typeface="Poppins SemiBold"/>
              <a:cs typeface="Poppins SemiBold"/>
              <a:sym typeface="Poppins SemiBold"/>
            </a:endParaRPr>
          </a:p>
        </p:txBody>
      </p:sp>
      <p:sp>
        <p:nvSpPr>
          <p:cNvPr id="1725" name="Google Shape;1725;p367"/>
          <p:cNvSpPr/>
          <p:nvPr/>
        </p:nvSpPr>
        <p:spPr>
          <a:xfrm>
            <a:off x="457250" y="3025325"/>
            <a:ext cx="2639400" cy="17067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Build, Iterate, and Debug Prototypes End-to-End</a:t>
            </a:r>
            <a:endParaRPr sz="11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Translate specs into working prototypes and test in real time. Use AI as a co-pilot to debug quickly, reduce risks, and ensure your builds are resilient, scalable, and ready to evolve.</a:t>
            </a:r>
            <a:endParaRPr sz="800">
              <a:solidFill>
                <a:schemeClr val="lt2"/>
              </a:solidFill>
              <a:latin typeface="Lato"/>
              <a:ea typeface="Lato"/>
              <a:cs typeface="Lato"/>
              <a:sym typeface="Lato"/>
            </a:endParaRPr>
          </a:p>
        </p:txBody>
      </p:sp>
      <p:sp>
        <p:nvSpPr>
          <p:cNvPr id="1726" name="Google Shape;1726;p367"/>
          <p:cNvSpPr/>
          <p:nvPr/>
        </p:nvSpPr>
        <p:spPr>
          <a:xfrm>
            <a:off x="556115" y="3120575"/>
            <a:ext cx="634500" cy="1776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 4</a:t>
            </a:r>
            <a:endParaRPr sz="900">
              <a:solidFill>
                <a:schemeClr val="lt1"/>
              </a:solidFill>
              <a:latin typeface="Poppins SemiBold"/>
              <a:ea typeface="Poppins SemiBold"/>
              <a:cs typeface="Poppins SemiBold"/>
              <a:sym typeface="Poppins SemiBold"/>
            </a:endParaRPr>
          </a:p>
        </p:txBody>
      </p:sp>
      <p:sp>
        <p:nvSpPr>
          <p:cNvPr id="1727" name="Google Shape;1727;p367"/>
          <p:cNvSpPr/>
          <p:nvPr/>
        </p:nvSpPr>
        <p:spPr>
          <a:xfrm>
            <a:off x="6047400" y="3025325"/>
            <a:ext cx="2639400" cy="1706700"/>
          </a:xfrm>
          <a:prstGeom prst="roundRect">
            <a:avLst>
              <a:gd fmla="val 6684" name="adj"/>
            </a:avLst>
          </a:prstGeom>
          <a:solidFill>
            <a:srgbClr val="FFFFFF">
              <a:alpha val="20000"/>
            </a:srgbClr>
          </a:solidFill>
          <a:ln cap="flat" cmpd="sng" w="9525">
            <a:solidFill>
              <a:schemeClr val="lt1"/>
            </a:solidFill>
            <a:prstDash val="solid"/>
            <a:round/>
            <a:headEnd len="sm" w="sm" type="none"/>
            <a:tailEnd len="sm" w="sm" type="none"/>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Deploy and Scale Prototypes </a:t>
            </a:r>
            <a:br>
              <a:rPr lang="en" sz="1100">
                <a:solidFill>
                  <a:schemeClr val="lt1"/>
                </a:solidFill>
                <a:latin typeface="Poppins SemiBold"/>
                <a:ea typeface="Poppins SemiBold"/>
                <a:cs typeface="Poppins SemiBold"/>
                <a:sym typeface="Poppins SemiBold"/>
              </a:rPr>
            </a:br>
            <a:r>
              <a:rPr lang="en" sz="1100">
                <a:solidFill>
                  <a:schemeClr val="lt1"/>
                </a:solidFill>
                <a:latin typeface="Poppins SemiBold"/>
                <a:ea typeface="Poppins SemiBold"/>
                <a:cs typeface="Poppins SemiBold"/>
                <a:sym typeface="Poppins SemiBold"/>
              </a:rPr>
              <a:t>Into Production</a:t>
            </a:r>
            <a:endParaRPr sz="800">
              <a:solidFill>
                <a:schemeClr val="lt2"/>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Master the fastest path from a working prototype to production. Learn to manage the final deployment and handoff, leveraging rapid iteration to save significant engineering time and cost.</a:t>
            </a:r>
            <a:endParaRPr sz="800">
              <a:solidFill>
                <a:schemeClr val="lt2"/>
              </a:solidFill>
              <a:latin typeface="Lato"/>
              <a:ea typeface="Lato"/>
              <a:cs typeface="Lato"/>
              <a:sym typeface="Lato"/>
            </a:endParaRPr>
          </a:p>
        </p:txBody>
      </p:sp>
      <p:sp>
        <p:nvSpPr>
          <p:cNvPr id="1728" name="Google Shape;1728;p367"/>
          <p:cNvSpPr/>
          <p:nvPr/>
        </p:nvSpPr>
        <p:spPr>
          <a:xfrm>
            <a:off x="6146265" y="3120575"/>
            <a:ext cx="634500" cy="1776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 6</a:t>
            </a:r>
            <a:endParaRPr sz="900">
              <a:solidFill>
                <a:schemeClr val="lt1"/>
              </a:solidFill>
              <a:latin typeface="Poppins SemiBold"/>
              <a:ea typeface="Poppins SemiBold"/>
              <a:cs typeface="Poppins SemiBold"/>
              <a:sym typeface="Poppins SemiBold"/>
            </a:endParaRPr>
          </a:p>
        </p:txBody>
      </p:sp>
      <p:sp>
        <p:nvSpPr>
          <p:cNvPr id="1729" name="Google Shape;1729;p367"/>
          <p:cNvSpPr/>
          <p:nvPr/>
        </p:nvSpPr>
        <p:spPr>
          <a:xfrm>
            <a:off x="3252325" y="3025325"/>
            <a:ext cx="2639400" cy="17067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Power Advanced Prototypes </a:t>
            </a:r>
            <a:br>
              <a:rPr lang="en" sz="1100">
                <a:solidFill>
                  <a:schemeClr val="lt1"/>
                </a:solidFill>
                <a:latin typeface="Poppins SemiBold"/>
                <a:ea typeface="Poppins SemiBold"/>
                <a:cs typeface="Poppins SemiBold"/>
                <a:sym typeface="Poppins SemiBold"/>
              </a:rPr>
            </a:br>
            <a:r>
              <a:rPr lang="en" sz="1100">
                <a:solidFill>
                  <a:schemeClr val="lt1"/>
                </a:solidFill>
                <a:latin typeface="Poppins SemiBold"/>
                <a:ea typeface="Poppins SemiBold"/>
                <a:cs typeface="Poppins SemiBold"/>
                <a:sym typeface="Poppins SemiBold"/>
              </a:rPr>
              <a:t>With API Integrations</a:t>
            </a:r>
            <a:endParaRPr sz="11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Take your prototype to the next level by incorporating advanced, secure integrations. Learn the workflow design for connecting to live APIs while ensuring compliance, scalability, and stability.</a:t>
            </a:r>
            <a:endParaRPr sz="800">
              <a:solidFill>
                <a:schemeClr val="lt2"/>
              </a:solidFill>
              <a:latin typeface="Lato"/>
              <a:ea typeface="Lato"/>
              <a:cs typeface="Lato"/>
              <a:sym typeface="Lato"/>
            </a:endParaRPr>
          </a:p>
        </p:txBody>
      </p:sp>
      <p:sp>
        <p:nvSpPr>
          <p:cNvPr id="1730" name="Google Shape;1730;p367"/>
          <p:cNvSpPr/>
          <p:nvPr/>
        </p:nvSpPr>
        <p:spPr>
          <a:xfrm>
            <a:off x="3351190" y="3120575"/>
            <a:ext cx="634500" cy="1776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 5</a:t>
            </a:r>
            <a:endParaRPr sz="900">
              <a:solidFill>
                <a:schemeClr val="lt1"/>
              </a:solidFill>
              <a:latin typeface="Poppins SemiBold"/>
              <a:ea typeface="Poppins SemiBold"/>
              <a:cs typeface="Poppins SemiBold"/>
              <a:sym typeface="Poppins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50" name="Shape 2250"/>
        <p:cNvGrpSpPr/>
        <p:nvPr/>
      </p:nvGrpSpPr>
      <p:grpSpPr>
        <a:xfrm>
          <a:off x="0" y="0"/>
          <a:ext cx="0" cy="0"/>
          <a:chOff x="0" y="0"/>
          <a:chExt cx="0" cy="0"/>
        </a:xfrm>
      </p:grpSpPr>
      <p:sp>
        <p:nvSpPr>
          <p:cNvPr id="2251" name="Google Shape;2251;p394"/>
          <p:cNvSpPr txBox="1"/>
          <p:nvPr>
            <p:ph idx="4" type="body"/>
          </p:nvPr>
        </p:nvSpPr>
        <p:spPr>
          <a:xfrm>
            <a:off x="22500" y="2383273"/>
            <a:ext cx="4560600" cy="2859000"/>
          </a:xfrm>
          <a:prstGeom prst="rect">
            <a:avLst/>
          </a:prstGeom>
        </p:spPr>
        <p:txBody>
          <a:bodyPr anchorCtr="0" anchor="t" bIns="365750" lIns="365750" spcFirstLastPara="1" rIns="365750" wrap="square" tIns="365750">
            <a:spAutoFit/>
          </a:bodyPr>
          <a:lstStyle/>
          <a:p>
            <a:pPr indent="-200660" lvl="0" marL="228600" rtl="0" algn="l">
              <a:spcBef>
                <a:spcPts val="0"/>
              </a:spcBef>
              <a:spcAft>
                <a:spcPts val="0"/>
              </a:spcAft>
              <a:buClr>
                <a:schemeClr val="accent4"/>
              </a:buClr>
              <a:buSzPts val="1000"/>
              <a:buChar char="■"/>
            </a:pPr>
            <a:r>
              <a:rPr b="1" lang="en" sz="1200"/>
              <a:t>Deployment transforms prototypes into truth. </a:t>
            </a:r>
            <a:r>
              <a:rPr lang="en" sz="1200"/>
              <a:t>Moving from a local sandbox to a live URL shifts stakeholder feedback from subjective opinions to objective behavioral data.</a:t>
            </a:r>
            <a:endParaRPr sz="1200"/>
          </a:p>
          <a:p>
            <a:pPr indent="-200660" lvl="0" marL="228600" rtl="0" algn="l">
              <a:spcBef>
                <a:spcPts val="800"/>
              </a:spcBef>
              <a:spcAft>
                <a:spcPts val="0"/>
              </a:spcAft>
              <a:buClr>
                <a:schemeClr val="accent4"/>
              </a:buClr>
              <a:buSzPts val="1000"/>
              <a:buChar char="■"/>
            </a:pPr>
            <a:r>
              <a:rPr b="1" lang="en" sz="1200"/>
              <a:t>Version control establishes the single source of truth. </a:t>
            </a:r>
            <a:r>
              <a:rPr lang="en" sz="1200"/>
              <a:t>Using GitHub as a safety net and handoff artifact bridges the gap between design intent and engineering reality.</a:t>
            </a:r>
            <a:endParaRPr sz="1200"/>
          </a:p>
          <a:p>
            <a:pPr indent="-137160" lvl="0" marL="228600" rtl="0" algn="l">
              <a:spcBef>
                <a:spcPts val="800"/>
              </a:spcBef>
              <a:spcAft>
                <a:spcPts val="800"/>
              </a:spcAft>
              <a:buNone/>
            </a:pPr>
            <a:r>
              <a:t/>
            </a:r>
            <a:endParaRPr/>
          </a:p>
        </p:txBody>
      </p:sp>
      <p:cxnSp>
        <p:nvCxnSpPr>
          <p:cNvPr id="2252" name="Google Shape;2252;p394"/>
          <p:cNvCxnSpPr/>
          <p:nvPr/>
        </p:nvCxnSpPr>
        <p:spPr>
          <a:xfrm>
            <a:off x="-9" y="2383280"/>
            <a:ext cx="9166500" cy="0"/>
          </a:xfrm>
          <a:prstGeom prst="straightConnector1">
            <a:avLst/>
          </a:prstGeom>
          <a:noFill/>
          <a:ln cap="flat" cmpd="sng" w="9525">
            <a:solidFill>
              <a:schemeClr val="lt1"/>
            </a:solidFill>
            <a:prstDash val="solid"/>
            <a:round/>
            <a:headEnd len="med" w="med" type="none"/>
            <a:tailEnd len="med" w="med" type="none"/>
          </a:ln>
        </p:spPr>
      </p:cxnSp>
      <p:cxnSp>
        <p:nvCxnSpPr>
          <p:cNvPr id="2253" name="Google Shape;2253;p394"/>
          <p:cNvCxnSpPr/>
          <p:nvPr/>
        </p:nvCxnSpPr>
        <p:spPr>
          <a:xfrm>
            <a:off x="4583250" y="2398258"/>
            <a:ext cx="0" cy="3754500"/>
          </a:xfrm>
          <a:prstGeom prst="straightConnector1">
            <a:avLst/>
          </a:prstGeom>
          <a:noFill/>
          <a:ln cap="flat" cmpd="sng" w="9525">
            <a:solidFill>
              <a:schemeClr val="lt1"/>
            </a:solidFill>
            <a:prstDash val="solid"/>
            <a:round/>
            <a:headEnd len="med" w="med" type="none"/>
            <a:tailEnd len="med" w="med" type="none"/>
          </a:ln>
        </p:spPr>
      </p:cxnSp>
      <p:sp>
        <p:nvSpPr>
          <p:cNvPr id="2254" name="Google Shape;2254;p394"/>
          <p:cNvSpPr txBox="1"/>
          <p:nvPr/>
        </p:nvSpPr>
        <p:spPr>
          <a:xfrm>
            <a:off x="457200" y="411480"/>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chemeClr val="accent4"/>
                </a:solidFill>
                <a:latin typeface="Poppins SemiBold"/>
                <a:ea typeface="Poppins SemiBold"/>
                <a:cs typeface="Poppins SemiBold"/>
                <a:sym typeface="Poppins SemiBold"/>
              </a:rPr>
              <a:t>Key Takeaways</a:t>
            </a:r>
            <a:endParaRPr sz="1600">
              <a:solidFill>
                <a:schemeClr val="accent4"/>
              </a:solidFill>
              <a:latin typeface="Poppins SemiBold"/>
              <a:ea typeface="Poppins SemiBold"/>
              <a:cs typeface="Poppins SemiBold"/>
              <a:sym typeface="Poppins SemiBold"/>
            </a:endParaRPr>
          </a:p>
        </p:txBody>
      </p:sp>
      <p:sp>
        <p:nvSpPr>
          <p:cNvPr id="2255" name="Google Shape;2255;p394"/>
          <p:cNvSpPr txBox="1"/>
          <p:nvPr/>
        </p:nvSpPr>
        <p:spPr>
          <a:xfrm>
            <a:off x="457200" y="1039615"/>
            <a:ext cx="8252100" cy="7389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lang="en" sz="3000">
                <a:solidFill>
                  <a:schemeClr val="lt1"/>
                </a:solidFill>
                <a:latin typeface="Poppins Medium"/>
                <a:ea typeface="Poppins Medium"/>
                <a:cs typeface="Poppins Medium"/>
                <a:sym typeface="Poppins Medium"/>
              </a:rPr>
              <a:t>Deploy and Scale Prototypes </a:t>
            </a:r>
            <a:br>
              <a:rPr lang="en" sz="3000">
                <a:solidFill>
                  <a:schemeClr val="lt1"/>
                </a:solidFill>
                <a:latin typeface="Poppins Medium"/>
                <a:ea typeface="Poppins Medium"/>
                <a:cs typeface="Poppins Medium"/>
                <a:sym typeface="Poppins Medium"/>
              </a:rPr>
            </a:br>
            <a:r>
              <a:rPr lang="en" sz="3000">
                <a:solidFill>
                  <a:schemeClr val="lt1"/>
                </a:solidFill>
                <a:latin typeface="Poppins Medium"/>
                <a:ea typeface="Poppins Medium"/>
                <a:cs typeface="Poppins Medium"/>
                <a:sym typeface="Poppins Medium"/>
              </a:rPr>
              <a:t>for Production</a:t>
            </a:r>
            <a:endParaRPr sz="3000">
              <a:solidFill>
                <a:schemeClr val="lt1"/>
              </a:solidFill>
              <a:latin typeface="Poppins Medium"/>
              <a:ea typeface="Poppins Medium"/>
              <a:cs typeface="Poppins Medium"/>
              <a:sym typeface="Poppins Medium"/>
            </a:endParaRPr>
          </a:p>
        </p:txBody>
      </p:sp>
      <p:sp>
        <p:nvSpPr>
          <p:cNvPr id="2256" name="Google Shape;2256;p394"/>
          <p:cNvSpPr txBox="1"/>
          <p:nvPr>
            <p:ph idx="5" type="subTitle"/>
          </p:nvPr>
        </p:nvSpPr>
        <p:spPr>
          <a:xfrm>
            <a:off x="4583475" y="2383273"/>
            <a:ext cx="4560600" cy="2513100"/>
          </a:xfrm>
          <a:prstGeom prst="rect">
            <a:avLst/>
          </a:prstGeom>
        </p:spPr>
        <p:txBody>
          <a:bodyPr anchorCtr="0" anchor="t" bIns="365750" lIns="365750" spcFirstLastPara="1" rIns="365750" wrap="square" tIns="365750">
            <a:spAutoFit/>
          </a:bodyPr>
          <a:lstStyle/>
          <a:p>
            <a:pPr indent="-213359" lvl="0" marL="228600" rtl="0" algn="l">
              <a:spcBef>
                <a:spcPts val="0"/>
              </a:spcBef>
              <a:spcAft>
                <a:spcPts val="0"/>
              </a:spcAft>
              <a:buClr>
                <a:schemeClr val="accent4"/>
              </a:buClr>
              <a:buSzPts val="1200"/>
              <a:buChar char="■"/>
            </a:pPr>
            <a:r>
              <a:rPr b="1" lang="en" sz="1200"/>
              <a:t>Shipping is the beginning of product learning, not the end. </a:t>
            </a:r>
            <a:r>
              <a:rPr lang="en" sz="1200"/>
              <a:t>Collecting behavioral, usability, and sentiment signals turns raw usage data into the roadmap for the next iteration.</a:t>
            </a:r>
            <a:endParaRPr sz="1200"/>
          </a:p>
          <a:p>
            <a:pPr indent="-213359" lvl="0" marL="228600" rtl="0" algn="l">
              <a:spcBef>
                <a:spcPts val="800"/>
              </a:spcBef>
              <a:spcAft>
                <a:spcPts val="800"/>
              </a:spcAft>
              <a:buClr>
                <a:schemeClr val="accent4"/>
              </a:buClr>
              <a:buSzPts val="1200"/>
              <a:buChar char="■"/>
            </a:pPr>
            <a:r>
              <a:rPr b="1" lang="en" sz="1200"/>
              <a:t>Rapid iteration is the modern Product Manager's competitive advantage. </a:t>
            </a:r>
            <a:r>
              <a:rPr lang="en" sz="1200"/>
              <a:t>Leveraging AI to analyze feedback and generate instant fixes creates a continuous cycle of improvement and validation.</a:t>
            </a:r>
            <a:endParaRPr sz="1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0" name="Shape 2260"/>
        <p:cNvGrpSpPr/>
        <p:nvPr/>
      </p:nvGrpSpPr>
      <p:grpSpPr>
        <a:xfrm>
          <a:off x="0" y="0"/>
          <a:ext cx="0" cy="0"/>
          <a:chOff x="0" y="0"/>
          <a:chExt cx="0" cy="0"/>
        </a:xfrm>
      </p:grpSpPr>
      <p:pic>
        <p:nvPicPr>
          <p:cNvPr id="2261" name="Google Shape;2261;p395"/>
          <p:cNvPicPr preferRelativeResize="0"/>
          <p:nvPr/>
        </p:nvPicPr>
        <p:blipFill>
          <a:blip r:embed="rId4">
            <a:alphaModFix/>
          </a:blip>
          <a:stretch>
            <a:fillRect/>
          </a:stretch>
        </p:blipFill>
        <p:spPr>
          <a:xfrm>
            <a:off x="6243800" y="1088513"/>
            <a:ext cx="2194550" cy="2194550"/>
          </a:xfrm>
          <a:prstGeom prst="rect">
            <a:avLst/>
          </a:prstGeom>
          <a:noFill/>
          <a:ln>
            <a:noFill/>
          </a:ln>
        </p:spPr>
      </p:pic>
      <p:sp>
        <p:nvSpPr>
          <p:cNvPr id="2262" name="Google Shape;2262;p395"/>
          <p:cNvSpPr/>
          <p:nvPr/>
        </p:nvSpPr>
        <p:spPr>
          <a:xfrm>
            <a:off x="179225" y="153825"/>
            <a:ext cx="4367100" cy="4836300"/>
          </a:xfrm>
          <a:prstGeom prst="roundRect">
            <a:avLst>
              <a:gd fmla="val 11782" name="adj"/>
            </a:avLst>
          </a:prstGeom>
          <a:solidFill>
            <a:schemeClr val="lt1"/>
          </a:solidFill>
          <a:ln>
            <a:noFill/>
          </a:ln>
        </p:spPr>
        <p:txBody>
          <a:bodyPr anchorCtr="0" anchor="t" bIns="34275" lIns="182875" spcFirstLastPara="1" rIns="182875" wrap="square" tIns="182875">
            <a:noAutofit/>
          </a:bodyPr>
          <a:lstStyle/>
          <a:p>
            <a:pPr indent="0" lvl="0" marL="0" rtl="0" algn="l">
              <a:spcBef>
                <a:spcPts val="0"/>
              </a:spcBef>
              <a:spcAft>
                <a:spcPts val="0"/>
              </a:spcAft>
              <a:buNone/>
            </a:pPr>
            <a:r>
              <a:rPr lang="en" sz="3400">
                <a:solidFill>
                  <a:schemeClr val="accent1"/>
                </a:solidFill>
                <a:latin typeface="Poppins Medium"/>
                <a:ea typeface="Poppins Medium"/>
                <a:cs typeface="Poppins Medium"/>
                <a:sym typeface="Poppins Medium"/>
              </a:rPr>
              <a:t>Your Opinion Matters To Us</a:t>
            </a:r>
            <a:endParaRPr sz="1800">
              <a:solidFill>
                <a:schemeClr val="accent1"/>
              </a:solidFill>
              <a:latin typeface="Poppins Medium"/>
              <a:ea typeface="Poppins Medium"/>
              <a:cs typeface="Poppins Medium"/>
              <a:sym typeface="Poppins Medium"/>
            </a:endParaRPr>
          </a:p>
          <a:p>
            <a:pPr indent="0" lvl="0" marL="0" rtl="0" algn="l">
              <a:spcBef>
                <a:spcPts val="1000"/>
              </a:spcBef>
              <a:spcAft>
                <a:spcPts val="0"/>
              </a:spcAft>
              <a:buNone/>
            </a:pPr>
            <a:r>
              <a:t/>
            </a:r>
            <a:endParaRPr sz="1600">
              <a:solidFill>
                <a:schemeClr val="accent1"/>
              </a:solidFill>
              <a:latin typeface="Lato"/>
              <a:ea typeface="Lato"/>
              <a:cs typeface="Lato"/>
              <a:sym typeface="Lato"/>
            </a:endParaRPr>
          </a:p>
          <a:p>
            <a:pPr indent="0" lvl="0" marL="0" rtl="0" algn="l">
              <a:spcBef>
                <a:spcPts val="1000"/>
              </a:spcBef>
              <a:spcAft>
                <a:spcPts val="1000"/>
              </a:spcAft>
              <a:buNone/>
            </a:pPr>
            <a:r>
              <a:t/>
            </a:r>
            <a:endParaRPr sz="1600">
              <a:solidFill>
                <a:schemeClr val="accent1"/>
              </a:solidFill>
              <a:latin typeface="Lato"/>
              <a:ea typeface="Lato"/>
              <a:cs typeface="Lato"/>
              <a:sym typeface="Lato"/>
            </a:endParaRPr>
          </a:p>
        </p:txBody>
      </p:sp>
      <p:sp>
        <p:nvSpPr>
          <p:cNvPr id="2263" name="Google Shape;2263;p395"/>
          <p:cNvSpPr txBox="1"/>
          <p:nvPr>
            <p:ph type="title"/>
          </p:nvPr>
        </p:nvSpPr>
        <p:spPr>
          <a:xfrm>
            <a:off x="5365450" y="3711750"/>
            <a:ext cx="3361200" cy="591000"/>
          </a:xfrm>
          <a:prstGeom prst="rect">
            <a:avLst/>
          </a:prstGeom>
        </p:spPr>
        <p:txBody>
          <a:bodyPr anchorCtr="0" anchor="t" bIns="0" lIns="0" spcFirstLastPara="1" rIns="0" wrap="square" tIns="0">
            <a:spAutoFit/>
          </a:bodyPr>
          <a:lstStyle/>
          <a:p>
            <a:pPr indent="0" lvl="0" marL="0" rtl="0" algn="r">
              <a:spcBef>
                <a:spcPts val="0"/>
              </a:spcBef>
              <a:spcAft>
                <a:spcPts val="0"/>
              </a:spcAft>
              <a:buNone/>
            </a:pPr>
            <a:r>
              <a:rPr lang="en"/>
              <a:t>Share here</a:t>
            </a:r>
            <a:endParaRPr/>
          </a:p>
        </p:txBody>
      </p:sp>
      <p:sp>
        <p:nvSpPr>
          <p:cNvPr id="2264" name="Google Shape;2264;p395"/>
          <p:cNvSpPr txBox="1"/>
          <p:nvPr>
            <p:ph idx="2" type="subTitle"/>
          </p:nvPr>
        </p:nvSpPr>
        <p:spPr>
          <a:xfrm>
            <a:off x="3676500" y="4341323"/>
            <a:ext cx="5010300" cy="3906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sz="1300"/>
              <a:t>🔗 </a:t>
            </a:r>
            <a:r>
              <a:rPr b="1" lang="en" sz="1300" u="sng">
                <a:solidFill>
                  <a:schemeClr val="accent4"/>
                </a:solidFill>
                <a:hlinkClick r:id="rId5">
                  <a:extLst>
                    <a:ext uri="{A12FA001-AC4F-418D-AE19-62706E023703}">
                      <ahyp:hlinkClr val="tx"/>
                    </a:ext>
                  </a:extLst>
                </a:hlinkClick>
              </a:rPr>
              <a:t>https://www.surveymonkey.com/r/QK7GH7B</a:t>
            </a:r>
            <a:endParaRPr b="1" sz="1300">
              <a:solidFill>
                <a:schemeClr val="accent4"/>
              </a:solidFill>
            </a:endParaRPr>
          </a:p>
          <a:p>
            <a:pPr indent="0" lvl="0" marL="0" rtl="0" algn="l">
              <a:spcBef>
                <a:spcPts val="0"/>
              </a:spcBef>
              <a:spcAft>
                <a:spcPts val="0"/>
              </a:spcAft>
              <a:buNone/>
            </a:pPr>
            <a:r>
              <a:t/>
            </a:r>
            <a:endParaRPr>
              <a:solidFill>
                <a:schemeClr val="accent3"/>
              </a:solidFill>
            </a:endParaRPr>
          </a:p>
        </p:txBody>
      </p:sp>
      <p:sp>
        <p:nvSpPr>
          <p:cNvPr id="2265" name="Google Shape;2265;p395"/>
          <p:cNvSpPr txBox="1"/>
          <p:nvPr/>
        </p:nvSpPr>
        <p:spPr>
          <a:xfrm>
            <a:off x="450677" y="2129220"/>
            <a:ext cx="3000000" cy="179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1241B0"/>
                </a:solidFill>
                <a:latin typeface="Lato"/>
                <a:ea typeface="Lato"/>
                <a:cs typeface="Lato"/>
                <a:sym typeface="Lato"/>
              </a:rPr>
              <a:t>At the end of each session, please scan the QR code or use the link to share your feedback.</a:t>
            </a:r>
            <a:endParaRPr sz="1600">
              <a:solidFill>
                <a:srgbClr val="1241B0"/>
              </a:solidFill>
              <a:latin typeface="Lato"/>
              <a:ea typeface="Lato"/>
              <a:cs typeface="Lato"/>
              <a:sym typeface="Lato"/>
            </a:endParaRPr>
          </a:p>
          <a:p>
            <a:pPr indent="0" lvl="0" marL="0" rtl="0" algn="l">
              <a:spcBef>
                <a:spcPts val="1000"/>
              </a:spcBef>
              <a:spcAft>
                <a:spcPts val="1000"/>
              </a:spcAft>
              <a:buNone/>
            </a:pPr>
            <a:r>
              <a:rPr lang="en" sz="1600">
                <a:solidFill>
                  <a:srgbClr val="1241B0"/>
                </a:solidFill>
                <a:latin typeface="Lato"/>
                <a:ea typeface="Lato"/>
                <a:cs typeface="Lato"/>
                <a:sym typeface="Lato"/>
              </a:rPr>
              <a:t>Your insights help us improve and make each cohort better than the last.</a:t>
            </a:r>
            <a:endParaRPr/>
          </a:p>
        </p:txBody>
      </p:sp>
      <p:sp>
        <p:nvSpPr>
          <p:cNvPr id="2266" name="Google Shape;2266;p395"/>
          <p:cNvSpPr txBox="1"/>
          <p:nvPr/>
        </p:nvSpPr>
        <p:spPr>
          <a:xfrm>
            <a:off x="457200" y="1452133"/>
            <a:ext cx="4642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sz="1600">
                <a:solidFill>
                  <a:srgbClr val="1241B0"/>
                </a:solidFill>
                <a:latin typeface="Poppins Medium"/>
                <a:ea typeface="Poppins Medium"/>
                <a:cs typeface="Poppins Medium"/>
                <a:sym typeface="Poppins Medium"/>
              </a:rPr>
              <a:t>We’d love to hear about your</a:t>
            </a:r>
            <a:br>
              <a:rPr lang="en" sz="1600">
                <a:solidFill>
                  <a:srgbClr val="1241B0"/>
                </a:solidFill>
                <a:latin typeface="Poppins Medium"/>
                <a:ea typeface="Poppins Medium"/>
                <a:cs typeface="Poppins Medium"/>
                <a:sym typeface="Poppins Medium"/>
              </a:rPr>
            </a:br>
            <a:r>
              <a:rPr lang="en" sz="1600">
                <a:solidFill>
                  <a:srgbClr val="1241B0"/>
                </a:solidFill>
                <a:latin typeface="Poppins Medium"/>
                <a:ea typeface="Poppins Medium"/>
                <a:cs typeface="Poppins Medium"/>
                <a:sym typeface="Poppins Medium"/>
              </a:rPr>
              <a:t>experience!</a:t>
            </a:r>
            <a:endParaRPr>
              <a:latin typeface="Poppins Medium"/>
              <a:ea typeface="Poppins Medium"/>
              <a:cs typeface="Poppins Medium"/>
              <a:sym typeface="Poppins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1" name="Shape 2271"/>
        <p:cNvGrpSpPr/>
        <p:nvPr/>
      </p:nvGrpSpPr>
      <p:grpSpPr>
        <a:xfrm>
          <a:off x="0" y="0"/>
          <a:ext cx="0" cy="0"/>
          <a:chOff x="0" y="0"/>
          <a:chExt cx="0" cy="0"/>
        </a:xfrm>
      </p:grpSpPr>
      <p:sp>
        <p:nvSpPr>
          <p:cNvPr id="2272" name="Google Shape;2272;p396"/>
          <p:cNvSpPr/>
          <p:nvPr/>
        </p:nvSpPr>
        <p:spPr>
          <a:xfrm>
            <a:off x="-100" y="-3"/>
            <a:ext cx="9144000" cy="5143500"/>
          </a:xfrm>
          <a:prstGeom prst="rect">
            <a:avLst/>
          </a:prstGeom>
          <a:solidFill>
            <a:srgbClr val="07182C">
              <a:alpha val="5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73" name="Google Shape;2273;p396">
            <a:hlinkClick r:id="rId3"/>
          </p:cNvPr>
          <p:cNvSpPr/>
          <p:nvPr/>
        </p:nvSpPr>
        <p:spPr>
          <a:xfrm>
            <a:off x="4647850" y="3568202"/>
            <a:ext cx="4045200" cy="1118100"/>
          </a:xfrm>
          <a:prstGeom prst="roundRect">
            <a:avLst>
              <a:gd fmla="val 7531" name="adj"/>
            </a:avLst>
          </a:prstGeom>
          <a:solidFill>
            <a:srgbClr val="FFFFFF"/>
          </a:solidFill>
          <a:ln>
            <a:noFill/>
          </a:ln>
        </p:spPr>
        <p:txBody>
          <a:bodyPr anchorCtr="0" anchor="ctr" bIns="73800" lIns="73800" spcFirstLastPara="1" rIns="73800" wrap="square" tIns="73800">
            <a:noAutofit/>
          </a:bodyPr>
          <a:lstStyle/>
          <a:p>
            <a:pPr indent="0" lvl="0" marL="0" rtl="0" algn="ctr">
              <a:spcBef>
                <a:spcPts val="0"/>
              </a:spcBef>
              <a:spcAft>
                <a:spcPts val="0"/>
              </a:spcAft>
              <a:buNone/>
            </a:pPr>
            <a:r>
              <a:t/>
            </a:r>
            <a:endParaRPr sz="1129">
              <a:latin typeface="Lato"/>
              <a:ea typeface="Lato"/>
              <a:cs typeface="Lato"/>
              <a:sym typeface="Lato"/>
            </a:endParaRPr>
          </a:p>
        </p:txBody>
      </p:sp>
      <p:grpSp>
        <p:nvGrpSpPr>
          <p:cNvPr id="2274" name="Google Shape;2274;p396"/>
          <p:cNvGrpSpPr/>
          <p:nvPr/>
        </p:nvGrpSpPr>
        <p:grpSpPr>
          <a:xfrm>
            <a:off x="4722050" y="3659331"/>
            <a:ext cx="957000" cy="936900"/>
            <a:chOff x="4684025" y="1791581"/>
            <a:chExt cx="957000" cy="936900"/>
          </a:xfrm>
        </p:grpSpPr>
        <p:sp>
          <p:nvSpPr>
            <p:cNvPr id="2275" name="Google Shape;2275;p396"/>
            <p:cNvSpPr/>
            <p:nvPr/>
          </p:nvSpPr>
          <p:spPr>
            <a:xfrm>
              <a:off x="4684025" y="1791581"/>
              <a:ext cx="957000" cy="936900"/>
            </a:xfrm>
            <a:prstGeom prst="roundRect">
              <a:avLst>
                <a:gd fmla="val 11496" name="adj"/>
              </a:avLst>
            </a:prstGeom>
            <a:solidFill>
              <a:srgbClr val="07182C"/>
            </a:solidFill>
            <a:ln>
              <a:noFill/>
            </a:ln>
          </p:spPr>
          <p:txBody>
            <a:bodyPr anchorCtr="0" anchor="ctr" bIns="35600" lIns="35600" spcFirstLastPara="1" rIns="35600" wrap="square" tIns="35600">
              <a:noAutofit/>
            </a:bodyPr>
            <a:lstStyle/>
            <a:p>
              <a:pPr indent="0" lvl="0" marL="0" rtl="0" algn="l">
                <a:spcBef>
                  <a:spcPts val="0"/>
                </a:spcBef>
                <a:spcAft>
                  <a:spcPts val="0"/>
                </a:spcAft>
                <a:buNone/>
              </a:pPr>
              <a:r>
                <a:t/>
              </a:r>
              <a:endParaRPr sz="467">
                <a:solidFill>
                  <a:srgbClr val="00D3AD"/>
                </a:solidFill>
                <a:latin typeface="Poppins"/>
                <a:ea typeface="Poppins"/>
                <a:cs typeface="Poppins"/>
                <a:sym typeface="Poppins"/>
              </a:endParaRPr>
            </a:p>
          </p:txBody>
        </p:sp>
        <p:sp>
          <p:nvSpPr>
            <p:cNvPr id="2276" name="Google Shape;2276;p396"/>
            <p:cNvSpPr/>
            <p:nvPr/>
          </p:nvSpPr>
          <p:spPr>
            <a:xfrm>
              <a:off x="4824300" y="1910925"/>
              <a:ext cx="663900" cy="663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277" name="Google Shape;2277;p396" title="Group 35 (2).png"/>
            <p:cNvPicPr preferRelativeResize="0"/>
            <p:nvPr/>
          </p:nvPicPr>
          <p:blipFill rotWithShape="1">
            <a:blip r:embed="rId4">
              <a:alphaModFix/>
            </a:blip>
            <a:srcRect b="0" l="0" r="0" t="0"/>
            <a:stretch/>
          </p:blipFill>
          <p:spPr>
            <a:xfrm>
              <a:off x="4875113" y="1899533"/>
              <a:ext cx="582050" cy="710642"/>
            </a:xfrm>
            <a:prstGeom prst="rect">
              <a:avLst/>
            </a:prstGeom>
            <a:noFill/>
            <a:ln>
              <a:noFill/>
            </a:ln>
            <a:effectLst>
              <a:outerShdw blurRad="57150" rotWithShape="0" algn="bl" dir="5400000" dist="19050">
                <a:srgbClr val="000000">
                  <a:alpha val="35000"/>
                </a:srgbClr>
              </a:outerShdw>
            </a:effectLst>
          </p:spPr>
        </p:pic>
      </p:grpSp>
      <p:sp>
        <p:nvSpPr>
          <p:cNvPr id="2278" name="Google Shape;2278;p396"/>
          <p:cNvSpPr txBox="1"/>
          <p:nvPr>
            <p:ph type="title"/>
          </p:nvPr>
        </p:nvSpPr>
        <p:spPr>
          <a:xfrm>
            <a:off x="457100" y="42124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3500"/>
              <a:t>Resources &amp; Templates</a:t>
            </a:r>
            <a:endParaRPr sz="3500"/>
          </a:p>
        </p:txBody>
      </p:sp>
      <p:sp>
        <p:nvSpPr>
          <p:cNvPr id="2279" name="Google Shape;2279;p396"/>
          <p:cNvSpPr txBox="1"/>
          <p:nvPr/>
        </p:nvSpPr>
        <p:spPr>
          <a:xfrm>
            <a:off x="5875330" y="3668748"/>
            <a:ext cx="2849400" cy="124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7">
                <a:solidFill>
                  <a:schemeClr val="dk2"/>
                </a:solidFill>
                <a:latin typeface="Poppins SemiBold"/>
                <a:ea typeface="Poppins SemiBold"/>
                <a:cs typeface="Poppins SemiBold"/>
                <a:sym typeface="Poppins SemiBold"/>
              </a:rPr>
              <a:t>HANDS-ON LAB WALKTHROUGH</a:t>
            </a:r>
            <a:endParaRPr sz="807">
              <a:solidFill>
                <a:schemeClr val="dk2"/>
              </a:solidFill>
              <a:latin typeface="Poppins"/>
              <a:ea typeface="Poppins"/>
              <a:cs typeface="Poppins"/>
              <a:sym typeface="Poppins"/>
            </a:endParaRPr>
          </a:p>
        </p:txBody>
      </p:sp>
      <p:sp>
        <p:nvSpPr>
          <p:cNvPr id="2280" name="Google Shape;2280;p396"/>
          <p:cNvSpPr txBox="1"/>
          <p:nvPr/>
        </p:nvSpPr>
        <p:spPr>
          <a:xfrm>
            <a:off x="5875330" y="4415219"/>
            <a:ext cx="2849400" cy="149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68" u="sng">
                <a:solidFill>
                  <a:schemeClr val="hlink"/>
                </a:solidFill>
                <a:latin typeface="Poppins SemiBold"/>
                <a:ea typeface="Poppins SemiBold"/>
                <a:cs typeface="Poppins SemiBold"/>
                <a:sym typeface="Poppins SemiBold"/>
                <a:hlinkClick r:id="rId5"/>
              </a:rPr>
              <a:t>View resource</a:t>
            </a:r>
            <a:endParaRPr sz="968" u="sng">
              <a:solidFill>
                <a:schemeClr val="accent1"/>
              </a:solidFill>
              <a:latin typeface="Poppins SemiBold"/>
              <a:ea typeface="Poppins SemiBold"/>
              <a:cs typeface="Poppins SemiBold"/>
              <a:sym typeface="Poppins SemiBold"/>
            </a:endParaRPr>
          </a:p>
        </p:txBody>
      </p:sp>
      <p:sp>
        <p:nvSpPr>
          <p:cNvPr id="2281" name="Google Shape;2281;p396"/>
          <p:cNvSpPr txBox="1"/>
          <p:nvPr/>
        </p:nvSpPr>
        <p:spPr>
          <a:xfrm>
            <a:off x="5875330" y="3787003"/>
            <a:ext cx="28494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dk1"/>
                </a:solidFill>
                <a:latin typeface="Poppins SemiBold"/>
                <a:ea typeface="Poppins SemiBold"/>
                <a:cs typeface="Poppins SemiBold"/>
                <a:sym typeface="Poppins SemiBold"/>
              </a:rPr>
              <a:t>Module 6 Lab Guide</a:t>
            </a:r>
            <a:endParaRPr sz="1200">
              <a:solidFill>
                <a:schemeClr val="dk1"/>
              </a:solidFill>
              <a:latin typeface="Poppins SemiBold"/>
              <a:ea typeface="Poppins SemiBold"/>
              <a:cs typeface="Poppins SemiBold"/>
              <a:sym typeface="Poppins SemiBold"/>
            </a:endParaRPr>
          </a:p>
        </p:txBody>
      </p:sp>
      <p:sp>
        <p:nvSpPr>
          <p:cNvPr id="2282" name="Google Shape;2282;p396">
            <a:hlinkClick r:id="rId6"/>
          </p:cNvPr>
          <p:cNvSpPr/>
          <p:nvPr/>
        </p:nvSpPr>
        <p:spPr>
          <a:xfrm>
            <a:off x="457247" y="3568200"/>
            <a:ext cx="4045200" cy="1118100"/>
          </a:xfrm>
          <a:prstGeom prst="roundRect">
            <a:avLst>
              <a:gd fmla="val 7531" name="adj"/>
            </a:avLst>
          </a:prstGeom>
          <a:solidFill>
            <a:srgbClr val="FFFFFF"/>
          </a:solidFill>
          <a:ln>
            <a:noFill/>
          </a:ln>
        </p:spPr>
        <p:txBody>
          <a:bodyPr anchorCtr="0" anchor="ctr" bIns="73800" lIns="73800" spcFirstLastPara="1" rIns="73800" wrap="square" tIns="73800">
            <a:noAutofit/>
          </a:bodyPr>
          <a:lstStyle/>
          <a:p>
            <a:pPr indent="0" lvl="0" marL="0" rtl="0" algn="ctr">
              <a:spcBef>
                <a:spcPts val="0"/>
              </a:spcBef>
              <a:spcAft>
                <a:spcPts val="0"/>
              </a:spcAft>
              <a:buNone/>
            </a:pPr>
            <a:r>
              <a:t/>
            </a:r>
            <a:endParaRPr sz="1129">
              <a:latin typeface="Lato"/>
              <a:ea typeface="Lato"/>
              <a:cs typeface="Lato"/>
              <a:sym typeface="Lato"/>
            </a:endParaRPr>
          </a:p>
        </p:txBody>
      </p:sp>
      <p:sp>
        <p:nvSpPr>
          <p:cNvPr id="2283" name="Google Shape;2283;p396"/>
          <p:cNvSpPr txBox="1"/>
          <p:nvPr/>
        </p:nvSpPr>
        <p:spPr>
          <a:xfrm>
            <a:off x="1653030" y="3662934"/>
            <a:ext cx="2849400" cy="124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7">
                <a:solidFill>
                  <a:srgbClr val="737373"/>
                </a:solidFill>
                <a:latin typeface="Poppins SemiBold"/>
                <a:ea typeface="Poppins SemiBold"/>
                <a:cs typeface="Poppins SemiBold"/>
                <a:sym typeface="Poppins SemiBold"/>
              </a:rPr>
              <a:t>AI PROTOTYPING</a:t>
            </a:r>
            <a:r>
              <a:rPr lang="en" sz="807">
                <a:solidFill>
                  <a:srgbClr val="737373"/>
                </a:solidFill>
                <a:latin typeface="Poppins SemiBold"/>
                <a:ea typeface="Poppins SemiBold"/>
                <a:cs typeface="Poppins SemiBold"/>
                <a:sym typeface="Poppins SemiBold"/>
              </a:rPr>
              <a:t> CERTIFICATION</a:t>
            </a:r>
            <a:endParaRPr sz="807">
              <a:solidFill>
                <a:srgbClr val="737373"/>
              </a:solidFill>
              <a:latin typeface="Poppins"/>
              <a:ea typeface="Poppins"/>
              <a:cs typeface="Poppins"/>
              <a:sym typeface="Poppins"/>
            </a:endParaRPr>
          </a:p>
        </p:txBody>
      </p:sp>
      <p:sp>
        <p:nvSpPr>
          <p:cNvPr id="2284" name="Google Shape;2284;p396"/>
          <p:cNvSpPr txBox="1"/>
          <p:nvPr/>
        </p:nvSpPr>
        <p:spPr>
          <a:xfrm>
            <a:off x="1653026" y="4442475"/>
            <a:ext cx="24558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u="sng">
                <a:solidFill>
                  <a:schemeClr val="hlink"/>
                </a:solidFill>
                <a:latin typeface="Poppins SemiBold"/>
                <a:ea typeface="Poppins SemiBold"/>
                <a:cs typeface="Poppins SemiBold"/>
                <a:sym typeface="Poppins SemiBold"/>
                <a:hlinkClick r:id="rId7"/>
              </a:rPr>
              <a:t>View resource</a:t>
            </a:r>
            <a:endParaRPr sz="1000" u="sng">
              <a:solidFill>
                <a:srgbClr val="1241B0"/>
              </a:solidFill>
              <a:latin typeface="Poppins SemiBold"/>
              <a:ea typeface="Poppins SemiBold"/>
              <a:cs typeface="Poppins SemiBold"/>
              <a:sym typeface="Poppins SemiBold"/>
            </a:endParaRPr>
          </a:p>
        </p:txBody>
      </p:sp>
      <p:sp>
        <p:nvSpPr>
          <p:cNvPr id="2285" name="Google Shape;2285;p396"/>
          <p:cNvSpPr txBox="1"/>
          <p:nvPr/>
        </p:nvSpPr>
        <p:spPr>
          <a:xfrm>
            <a:off x="1653030" y="3794328"/>
            <a:ext cx="28494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rgbClr val="07182C"/>
                </a:solidFill>
                <a:latin typeface="Poppins SemiBold"/>
                <a:ea typeface="Poppins SemiBold"/>
                <a:cs typeface="Poppins SemiBold"/>
                <a:sym typeface="Poppins SemiBold"/>
              </a:rPr>
              <a:t>AI Prototyping Final Project </a:t>
            </a:r>
            <a:br>
              <a:rPr lang="en" sz="1200">
                <a:solidFill>
                  <a:srgbClr val="07182C"/>
                </a:solidFill>
                <a:latin typeface="Poppins SemiBold"/>
                <a:ea typeface="Poppins SemiBold"/>
                <a:cs typeface="Poppins SemiBold"/>
                <a:sym typeface="Poppins SemiBold"/>
              </a:rPr>
            </a:br>
            <a:r>
              <a:rPr lang="en" sz="1200">
                <a:solidFill>
                  <a:srgbClr val="07182C"/>
                </a:solidFill>
                <a:latin typeface="Poppins SemiBold"/>
                <a:ea typeface="Poppins SemiBold"/>
                <a:cs typeface="Poppins SemiBold"/>
                <a:sym typeface="Poppins SemiBold"/>
              </a:rPr>
              <a:t>Grading Rubric</a:t>
            </a:r>
            <a:endParaRPr sz="1200">
              <a:solidFill>
                <a:srgbClr val="07182C"/>
              </a:solidFill>
              <a:latin typeface="Poppins SemiBold"/>
              <a:ea typeface="Poppins SemiBold"/>
              <a:cs typeface="Poppins SemiBold"/>
              <a:sym typeface="Poppins SemiBold"/>
            </a:endParaRPr>
          </a:p>
        </p:txBody>
      </p:sp>
      <p:grpSp>
        <p:nvGrpSpPr>
          <p:cNvPr id="2286" name="Google Shape;2286;p396"/>
          <p:cNvGrpSpPr/>
          <p:nvPr/>
        </p:nvGrpSpPr>
        <p:grpSpPr>
          <a:xfrm>
            <a:off x="550600" y="3642175"/>
            <a:ext cx="957000" cy="936900"/>
            <a:chOff x="550550" y="4213675"/>
            <a:chExt cx="957000" cy="936900"/>
          </a:xfrm>
        </p:grpSpPr>
        <p:sp>
          <p:nvSpPr>
            <p:cNvPr id="2287" name="Google Shape;2287;p396"/>
            <p:cNvSpPr/>
            <p:nvPr/>
          </p:nvSpPr>
          <p:spPr>
            <a:xfrm>
              <a:off x="550550" y="4213675"/>
              <a:ext cx="957000" cy="936900"/>
            </a:xfrm>
            <a:prstGeom prst="roundRect">
              <a:avLst>
                <a:gd fmla="val 11496" name="adj"/>
              </a:avLst>
            </a:prstGeom>
            <a:solidFill>
              <a:srgbClr val="1241B0"/>
            </a:solidFill>
            <a:ln>
              <a:noFill/>
            </a:ln>
          </p:spPr>
          <p:txBody>
            <a:bodyPr anchorCtr="0" anchor="ctr" bIns="35600" lIns="35600" spcFirstLastPara="1" rIns="35600" wrap="square" tIns="35600">
              <a:noAutofit/>
            </a:bodyPr>
            <a:lstStyle/>
            <a:p>
              <a:pPr indent="0" lvl="0" marL="0" rtl="0" algn="l">
                <a:spcBef>
                  <a:spcPts val="0"/>
                </a:spcBef>
                <a:spcAft>
                  <a:spcPts val="0"/>
                </a:spcAft>
                <a:buNone/>
              </a:pPr>
              <a:r>
                <a:t/>
              </a:r>
              <a:endParaRPr sz="467">
                <a:solidFill>
                  <a:srgbClr val="00D3AD"/>
                </a:solidFill>
                <a:latin typeface="Poppins"/>
                <a:ea typeface="Poppins"/>
                <a:cs typeface="Poppins"/>
                <a:sym typeface="Poppins"/>
              </a:endParaRPr>
            </a:p>
          </p:txBody>
        </p:sp>
        <p:sp>
          <p:nvSpPr>
            <p:cNvPr id="2288" name="Google Shape;2288;p396"/>
            <p:cNvSpPr/>
            <p:nvPr/>
          </p:nvSpPr>
          <p:spPr>
            <a:xfrm>
              <a:off x="697100" y="4348075"/>
              <a:ext cx="663900" cy="663900"/>
            </a:xfrm>
            <a:prstGeom prst="ellipse">
              <a:avLst/>
            </a:prstGeom>
            <a:solidFill>
              <a:srgbClr val="EFF6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pic>
        <p:nvPicPr>
          <p:cNvPr id="2289" name="Google Shape;2289;p396" title="Group 48.png"/>
          <p:cNvPicPr preferRelativeResize="0"/>
          <p:nvPr/>
        </p:nvPicPr>
        <p:blipFill>
          <a:blip r:embed="rId8">
            <a:alphaModFix/>
          </a:blip>
          <a:stretch>
            <a:fillRect/>
          </a:stretch>
        </p:blipFill>
        <p:spPr>
          <a:xfrm>
            <a:off x="749761" y="3820650"/>
            <a:ext cx="554975" cy="564750"/>
          </a:xfrm>
          <a:prstGeom prst="rect">
            <a:avLst/>
          </a:prstGeom>
          <a:noFill/>
          <a:ln>
            <a:noFill/>
          </a:ln>
          <a:effectLst>
            <a:outerShdw blurRad="57150" rotWithShape="0" algn="bl" dir="5400000" dist="19050">
              <a:srgbClr val="000000">
                <a:alpha val="4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172C"/>
        </a:solidFill>
      </p:bgPr>
    </p:bg>
    <p:spTree>
      <p:nvGrpSpPr>
        <p:cNvPr id="2293" name="Shape 2293"/>
        <p:cNvGrpSpPr/>
        <p:nvPr/>
      </p:nvGrpSpPr>
      <p:grpSpPr>
        <a:xfrm>
          <a:off x="0" y="0"/>
          <a:ext cx="0" cy="0"/>
          <a:chOff x="0" y="0"/>
          <a:chExt cx="0" cy="0"/>
        </a:xfrm>
      </p:grpSpPr>
      <p:sp>
        <p:nvSpPr>
          <p:cNvPr id="2294" name="Google Shape;2294;p397"/>
          <p:cNvSpPr txBox="1"/>
          <p:nvPr>
            <p:ph type="title"/>
          </p:nvPr>
        </p:nvSpPr>
        <p:spPr>
          <a:xfrm>
            <a:off x="457200" y="3124800"/>
            <a:ext cx="5010300" cy="1561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9600"/>
              <a:t>Q&amp;A</a:t>
            </a:r>
            <a:endParaRPr sz="9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8" name="Shape 2298"/>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734" name="Shape 1734"/>
        <p:cNvGrpSpPr/>
        <p:nvPr/>
      </p:nvGrpSpPr>
      <p:grpSpPr>
        <a:xfrm>
          <a:off x="0" y="0"/>
          <a:ext cx="0" cy="0"/>
          <a:chOff x="0" y="0"/>
          <a:chExt cx="0" cy="0"/>
        </a:xfrm>
      </p:grpSpPr>
      <p:sp>
        <p:nvSpPr>
          <p:cNvPr id="1735" name="Google Shape;1735;p368"/>
          <p:cNvSpPr txBox="1"/>
          <p:nvPr>
            <p:ph idx="4294967295" type="subTitle"/>
          </p:nvPr>
        </p:nvSpPr>
        <p:spPr>
          <a:xfrm>
            <a:off x="457200" y="2988902"/>
            <a:ext cx="67140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solidFill>
                  <a:schemeClr val="lt1"/>
                </a:solidFill>
              </a:rPr>
              <a:t>02	</a:t>
            </a:r>
            <a:r>
              <a:rPr lang="en">
                <a:solidFill>
                  <a:schemeClr val="lt1"/>
                </a:solidFill>
              </a:rPr>
              <a:t>Hands-On Lab: Sync Your Prototype to GitHub</a:t>
            </a:r>
            <a:endParaRPr>
              <a:solidFill>
                <a:schemeClr val="lt1"/>
              </a:solidFill>
            </a:endParaRPr>
          </a:p>
        </p:txBody>
      </p:sp>
      <p:cxnSp>
        <p:nvCxnSpPr>
          <p:cNvPr id="1736" name="Google Shape;1736;p368"/>
          <p:cNvCxnSpPr/>
          <p:nvPr/>
        </p:nvCxnSpPr>
        <p:spPr>
          <a:xfrm>
            <a:off x="457200" y="2746625"/>
            <a:ext cx="8229600" cy="0"/>
          </a:xfrm>
          <a:prstGeom prst="straightConnector1">
            <a:avLst/>
          </a:prstGeom>
          <a:noFill/>
          <a:ln cap="flat" cmpd="sng" w="9525">
            <a:solidFill>
              <a:schemeClr val="accent4"/>
            </a:solidFill>
            <a:prstDash val="solid"/>
            <a:round/>
            <a:headEnd len="med" w="med" type="none"/>
            <a:tailEnd len="med" w="med" type="none"/>
          </a:ln>
        </p:spPr>
      </p:cxnSp>
      <p:cxnSp>
        <p:nvCxnSpPr>
          <p:cNvPr id="1737" name="Google Shape;1737;p368"/>
          <p:cNvCxnSpPr/>
          <p:nvPr/>
        </p:nvCxnSpPr>
        <p:spPr>
          <a:xfrm>
            <a:off x="457200" y="3398270"/>
            <a:ext cx="8229600" cy="0"/>
          </a:xfrm>
          <a:prstGeom prst="straightConnector1">
            <a:avLst/>
          </a:prstGeom>
          <a:noFill/>
          <a:ln cap="flat" cmpd="sng" w="9525">
            <a:solidFill>
              <a:schemeClr val="accent4"/>
            </a:solidFill>
            <a:prstDash val="solid"/>
            <a:round/>
            <a:headEnd len="med" w="med" type="none"/>
            <a:tailEnd len="med" w="med" type="none"/>
          </a:ln>
        </p:spPr>
      </p:cxnSp>
      <p:sp>
        <p:nvSpPr>
          <p:cNvPr id="1738" name="Google Shape;1738;p368"/>
          <p:cNvSpPr txBox="1"/>
          <p:nvPr>
            <p:ph type="title"/>
          </p:nvPr>
        </p:nvSpPr>
        <p:spPr>
          <a:xfrm>
            <a:off x="457200" y="411473"/>
            <a:ext cx="8229600" cy="2955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2400">
                <a:solidFill>
                  <a:schemeClr val="lt1"/>
                </a:solidFill>
              </a:rPr>
              <a:t>Agenda</a:t>
            </a:r>
            <a:endParaRPr sz="2400">
              <a:solidFill>
                <a:schemeClr val="lt1"/>
              </a:solidFill>
            </a:endParaRPr>
          </a:p>
        </p:txBody>
      </p:sp>
      <p:sp>
        <p:nvSpPr>
          <p:cNvPr id="1739" name="Google Shape;1739;p368"/>
          <p:cNvSpPr txBox="1"/>
          <p:nvPr>
            <p:ph idx="4294967295" type="subTitle"/>
          </p:nvPr>
        </p:nvSpPr>
        <p:spPr>
          <a:xfrm>
            <a:off x="457200" y="2337658"/>
            <a:ext cx="67140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solidFill>
                  <a:schemeClr val="lt1"/>
                </a:solidFill>
              </a:rPr>
              <a:t>01	</a:t>
            </a:r>
            <a:r>
              <a:rPr lang="en">
                <a:solidFill>
                  <a:schemeClr val="lt1"/>
                </a:solidFill>
              </a:rPr>
              <a:t>The AI Prototype Deployment Strategy</a:t>
            </a:r>
            <a:endParaRPr>
              <a:solidFill>
                <a:schemeClr val="lt1"/>
              </a:solidFill>
            </a:endParaRPr>
          </a:p>
        </p:txBody>
      </p:sp>
      <p:sp>
        <p:nvSpPr>
          <p:cNvPr id="1740" name="Google Shape;1740;p368">
            <a:hlinkClick action="ppaction://hlinksldjump" r:id="rId3"/>
          </p:cNvPr>
          <p:cNvSpPr txBox="1"/>
          <p:nvPr/>
        </p:nvSpPr>
        <p:spPr>
          <a:xfrm>
            <a:off x="7622662" y="2242618"/>
            <a:ext cx="1064100" cy="356400"/>
          </a:xfrm>
          <a:prstGeom prst="rect">
            <a:avLst/>
          </a:prstGeom>
          <a:noFill/>
          <a:ln>
            <a:noFill/>
          </a:ln>
        </p:spPr>
        <p:txBody>
          <a:bodyPr anchorCtr="0" anchor="ctr" bIns="91425" lIns="91425" spcFirstLastPara="1" rIns="137150" wrap="square" tIns="91425">
            <a:noAutofit/>
          </a:bodyPr>
          <a:lstStyle/>
          <a:p>
            <a:pPr indent="-330200" lvl="0" marL="457200" rtl="0" algn="r">
              <a:spcBef>
                <a:spcPts val="0"/>
              </a:spcBef>
              <a:spcAft>
                <a:spcPts val="0"/>
              </a:spcAft>
              <a:buClr>
                <a:schemeClr val="accent4"/>
              </a:buClr>
              <a:buSzPts val="1600"/>
              <a:buFont typeface="Poppins Medium"/>
              <a:buChar char="➔"/>
            </a:pPr>
            <a:r>
              <a:t/>
            </a:r>
            <a:endParaRPr sz="1600">
              <a:solidFill>
                <a:schemeClr val="accent4"/>
              </a:solidFill>
              <a:latin typeface="Poppins Medium"/>
              <a:ea typeface="Poppins Medium"/>
              <a:cs typeface="Poppins Medium"/>
              <a:sym typeface="Poppins Medium"/>
            </a:endParaRPr>
          </a:p>
        </p:txBody>
      </p:sp>
      <p:sp>
        <p:nvSpPr>
          <p:cNvPr id="1741" name="Google Shape;1741;p368">
            <a:hlinkClick action="ppaction://hlinksldjump" r:id="rId4"/>
          </p:cNvPr>
          <p:cNvSpPr txBox="1"/>
          <p:nvPr/>
        </p:nvSpPr>
        <p:spPr>
          <a:xfrm>
            <a:off x="7622662" y="2894243"/>
            <a:ext cx="1064100" cy="356400"/>
          </a:xfrm>
          <a:prstGeom prst="rect">
            <a:avLst/>
          </a:prstGeom>
          <a:noFill/>
          <a:ln>
            <a:noFill/>
          </a:ln>
        </p:spPr>
        <p:txBody>
          <a:bodyPr anchorCtr="0" anchor="ctr" bIns="91425" lIns="91425" spcFirstLastPara="1" rIns="137150" wrap="square" tIns="91425">
            <a:noAutofit/>
          </a:bodyPr>
          <a:lstStyle/>
          <a:p>
            <a:pPr indent="-330200" lvl="0" marL="457200" rtl="0" algn="r">
              <a:spcBef>
                <a:spcPts val="0"/>
              </a:spcBef>
              <a:spcAft>
                <a:spcPts val="0"/>
              </a:spcAft>
              <a:buClr>
                <a:schemeClr val="accent4"/>
              </a:buClr>
              <a:buSzPts val="1600"/>
              <a:buFont typeface="Poppins Medium"/>
              <a:buChar char="➔"/>
            </a:pPr>
            <a:r>
              <a:t/>
            </a:r>
            <a:endParaRPr sz="1600">
              <a:solidFill>
                <a:schemeClr val="accent4"/>
              </a:solidFill>
              <a:latin typeface="Poppins Medium"/>
              <a:ea typeface="Poppins Medium"/>
              <a:cs typeface="Poppins Medium"/>
              <a:sym typeface="Poppins Medium"/>
            </a:endParaRPr>
          </a:p>
        </p:txBody>
      </p:sp>
      <p:sp>
        <p:nvSpPr>
          <p:cNvPr id="1742" name="Google Shape;1742;p368"/>
          <p:cNvSpPr txBox="1"/>
          <p:nvPr>
            <p:ph idx="4294967295" type="subTitle"/>
          </p:nvPr>
        </p:nvSpPr>
        <p:spPr>
          <a:xfrm>
            <a:off x="457225" y="3640146"/>
            <a:ext cx="67140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solidFill>
                  <a:schemeClr val="lt1"/>
                </a:solidFill>
              </a:rPr>
              <a:t>03	</a:t>
            </a:r>
            <a:r>
              <a:rPr lang="en">
                <a:solidFill>
                  <a:schemeClr val="lt1"/>
                </a:solidFill>
              </a:rPr>
              <a:t>Collecting Feedback for Improved Prototype Iterations</a:t>
            </a:r>
            <a:endParaRPr>
              <a:solidFill>
                <a:schemeClr val="lt1"/>
              </a:solidFill>
            </a:endParaRPr>
          </a:p>
        </p:txBody>
      </p:sp>
      <p:sp>
        <p:nvSpPr>
          <p:cNvPr id="1743" name="Google Shape;1743;p368">
            <a:hlinkClick action="ppaction://hlinksldjump" r:id="rId5"/>
          </p:cNvPr>
          <p:cNvSpPr txBox="1"/>
          <p:nvPr/>
        </p:nvSpPr>
        <p:spPr>
          <a:xfrm>
            <a:off x="7622687" y="3545106"/>
            <a:ext cx="1064100" cy="356400"/>
          </a:xfrm>
          <a:prstGeom prst="rect">
            <a:avLst/>
          </a:prstGeom>
          <a:noFill/>
          <a:ln>
            <a:noFill/>
          </a:ln>
        </p:spPr>
        <p:txBody>
          <a:bodyPr anchorCtr="0" anchor="ctr" bIns="91425" lIns="91425" spcFirstLastPara="1" rIns="137150" wrap="square" tIns="91425">
            <a:noAutofit/>
          </a:bodyPr>
          <a:lstStyle/>
          <a:p>
            <a:pPr indent="-330200" lvl="0" marL="457200" rtl="0" algn="r">
              <a:spcBef>
                <a:spcPts val="0"/>
              </a:spcBef>
              <a:spcAft>
                <a:spcPts val="0"/>
              </a:spcAft>
              <a:buClr>
                <a:schemeClr val="accent4"/>
              </a:buClr>
              <a:buSzPts val="1600"/>
              <a:buFont typeface="Poppins Medium"/>
              <a:buChar char="➔"/>
            </a:pPr>
            <a:r>
              <a:t/>
            </a:r>
            <a:endParaRPr sz="1600">
              <a:solidFill>
                <a:schemeClr val="accent4"/>
              </a:solidFill>
              <a:latin typeface="Poppins Medium"/>
              <a:ea typeface="Poppins Medium"/>
              <a:cs typeface="Poppins Medium"/>
              <a:sym typeface="Poppins Medium"/>
            </a:endParaRPr>
          </a:p>
        </p:txBody>
      </p:sp>
      <p:cxnSp>
        <p:nvCxnSpPr>
          <p:cNvPr id="1744" name="Google Shape;1744;p368"/>
          <p:cNvCxnSpPr/>
          <p:nvPr/>
        </p:nvCxnSpPr>
        <p:spPr>
          <a:xfrm>
            <a:off x="457200" y="4053620"/>
            <a:ext cx="8229600" cy="0"/>
          </a:xfrm>
          <a:prstGeom prst="straightConnector1">
            <a:avLst/>
          </a:prstGeom>
          <a:noFill/>
          <a:ln cap="flat" cmpd="sng" w="9525">
            <a:solidFill>
              <a:schemeClr val="accent4"/>
            </a:solidFill>
            <a:prstDash val="solid"/>
            <a:round/>
            <a:headEnd len="med" w="med" type="none"/>
            <a:tailEnd len="med" w="med" type="none"/>
          </a:ln>
        </p:spPr>
      </p:cxnSp>
      <p:sp>
        <p:nvSpPr>
          <p:cNvPr id="1745" name="Google Shape;1745;p368"/>
          <p:cNvSpPr txBox="1"/>
          <p:nvPr>
            <p:ph idx="4294967295" type="subTitle"/>
          </p:nvPr>
        </p:nvSpPr>
        <p:spPr>
          <a:xfrm>
            <a:off x="457225" y="4290996"/>
            <a:ext cx="67140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solidFill>
                  <a:schemeClr val="lt1"/>
                </a:solidFill>
              </a:rPr>
              <a:t>04	Group Project Showcase: Prototype Demo &amp; Insights</a:t>
            </a:r>
            <a:endParaRPr>
              <a:solidFill>
                <a:schemeClr val="lt1"/>
              </a:solidFill>
            </a:endParaRPr>
          </a:p>
        </p:txBody>
      </p:sp>
      <p:sp>
        <p:nvSpPr>
          <p:cNvPr id="1746" name="Google Shape;1746;p368">
            <a:hlinkClick action="ppaction://hlinksldjump" r:id="rId6"/>
          </p:cNvPr>
          <p:cNvSpPr txBox="1"/>
          <p:nvPr/>
        </p:nvSpPr>
        <p:spPr>
          <a:xfrm>
            <a:off x="7622687" y="4195956"/>
            <a:ext cx="1064100" cy="356400"/>
          </a:xfrm>
          <a:prstGeom prst="rect">
            <a:avLst/>
          </a:prstGeom>
          <a:noFill/>
          <a:ln>
            <a:noFill/>
          </a:ln>
        </p:spPr>
        <p:txBody>
          <a:bodyPr anchorCtr="0" anchor="ctr" bIns="91425" lIns="91425" spcFirstLastPara="1" rIns="137150" wrap="square" tIns="91425">
            <a:noAutofit/>
          </a:bodyPr>
          <a:lstStyle/>
          <a:p>
            <a:pPr indent="-330200" lvl="0" marL="457200" rtl="0" algn="r">
              <a:spcBef>
                <a:spcPts val="0"/>
              </a:spcBef>
              <a:spcAft>
                <a:spcPts val="0"/>
              </a:spcAft>
              <a:buClr>
                <a:schemeClr val="accent4"/>
              </a:buClr>
              <a:buSzPts val="1600"/>
              <a:buFont typeface="Poppins Medium"/>
              <a:buChar char="➔"/>
            </a:pPr>
            <a:r>
              <a:t/>
            </a:r>
            <a:endParaRPr sz="1600">
              <a:solidFill>
                <a:schemeClr val="accent4"/>
              </a:solidFill>
              <a:latin typeface="Poppins Medium"/>
              <a:ea typeface="Poppins Medium"/>
              <a:cs typeface="Poppins Medium"/>
              <a:sym typeface="Poppins Medium"/>
            </a:endParaRPr>
          </a:p>
        </p:txBody>
      </p:sp>
      <p:cxnSp>
        <p:nvCxnSpPr>
          <p:cNvPr id="1747" name="Google Shape;1747;p368"/>
          <p:cNvCxnSpPr/>
          <p:nvPr/>
        </p:nvCxnSpPr>
        <p:spPr>
          <a:xfrm>
            <a:off x="457200" y="4704470"/>
            <a:ext cx="8229600" cy="0"/>
          </a:xfrm>
          <a:prstGeom prst="straightConnector1">
            <a:avLst/>
          </a:prstGeom>
          <a:noFill/>
          <a:ln cap="flat" cmpd="sng" w="9525">
            <a:solidFill>
              <a:schemeClr val="accent4"/>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162C"/>
        </a:solidFill>
      </p:bgPr>
    </p:bg>
    <p:spTree>
      <p:nvGrpSpPr>
        <p:cNvPr id="1751" name="Shape 1751"/>
        <p:cNvGrpSpPr/>
        <p:nvPr/>
      </p:nvGrpSpPr>
      <p:grpSpPr>
        <a:xfrm>
          <a:off x="0" y="0"/>
          <a:ext cx="0" cy="0"/>
          <a:chOff x="0" y="0"/>
          <a:chExt cx="0" cy="0"/>
        </a:xfrm>
      </p:grpSpPr>
      <p:sp>
        <p:nvSpPr>
          <p:cNvPr id="1752" name="Google Shape;1752;p369"/>
          <p:cNvSpPr txBox="1"/>
          <p:nvPr>
            <p:ph type="title"/>
          </p:nvPr>
        </p:nvSpPr>
        <p:spPr>
          <a:xfrm>
            <a:off x="457200" y="3208725"/>
            <a:ext cx="8220900" cy="14778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a:t>The AI Prototype Deployment Strategy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EAFE"/>
        </a:solidFill>
      </p:bgPr>
    </p:bg>
    <p:spTree>
      <p:nvGrpSpPr>
        <p:cNvPr id="1756" name="Shape 1756"/>
        <p:cNvGrpSpPr/>
        <p:nvPr/>
      </p:nvGrpSpPr>
      <p:grpSpPr>
        <a:xfrm>
          <a:off x="0" y="0"/>
          <a:ext cx="0" cy="0"/>
          <a:chOff x="0" y="0"/>
          <a:chExt cx="0" cy="0"/>
        </a:xfrm>
      </p:grpSpPr>
      <p:sp>
        <p:nvSpPr>
          <p:cNvPr id="1757" name="Google Shape;1757;p370"/>
          <p:cNvSpPr/>
          <p:nvPr/>
        </p:nvSpPr>
        <p:spPr>
          <a:xfrm>
            <a:off x="458175" y="3429725"/>
            <a:ext cx="8229600" cy="1302300"/>
          </a:xfrm>
          <a:prstGeom prst="roundRect">
            <a:avLst>
              <a:gd fmla="val 6481" name="adj"/>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434343"/>
              </a:solidFill>
              <a:latin typeface="Lato"/>
              <a:ea typeface="Lato"/>
              <a:cs typeface="Lato"/>
              <a:sym typeface="Lato"/>
            </a:endParaRPr>
          </a:p>
        </p:txBody>
      </p:sp>
      <p:sp>
        <p:nvSpPr>
          <p:cNvPr id="1758" name="Google Shape;1758;p370"/>
          <p:cNvSpPr/>
          <p:nvPr/>
        </p:nvSpPr>
        <p:spPr>
          <a:xfrm>
            <a:off x="458175" y="1989400"/>
            <a:ext cx="8229600" cy="1302300"/>
          </a:xfrm>
          <a:prstGeom prst="roundRect">
            <a:avLst>
              <a:gd fmla="val 6481" name="adj"/>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59" name="Google Shape;1759;p370"/>
          <p:cNvSpPr/>
          <p:nvPr/>
        </p:nvSpPr>
        <p:spPr>
          <a:xfrm>
            <a:off x="-9075" y="0"/>
            <a:ext cx="9144000" cy="179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60" name="Google Shape;1760;p370"/>
          <p:cNvSpPr txBox="1"/>
          <p:nvPr>
            <p:ph idx="4294967295" type="subTitle"/>
          </p:nvPr>
        </p:nvSpPr>
        <p:spPr>
          <a:xfrm>
            <a:off x="457200" y="421481"/>
            <a:ext cx="8229600" cy="246300"/>
          </a:xfrm>
          <a:prstGeom prst="rect">
            <a:avLst/>
          </a:prstGeom>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600">
                <a:solidFill>
                  <a:srgbClr val="60A5FA"/>
                </a:solidFill>
                <a:latin typeface="Poppins SemiBold"/>
                <a:ea typeface="Poppins SemiBold"/>
                <a:cs typeface="Poppins SemiBold"/>
                <a:sym typeface="Poppins SemiBold"/>
              </a:rPr>
              <a:t>The “Sandbox” Trap</a:t>
            </a:r>
            <a:endParaRPr sz="1600">
              <a:solidFill>
                <a:srgbClr val="60A5FA"/>
              </a:solidFill>
              <a:latin typeface="Poppins SemiBold"/>
              <a:ea typeface="Poppins SemiBold"/>
              <a:cs typeface="Poppins SemiBold"/>
              <a:sym typeface="Poppins SemiBold"/>
            </a:endParaRPr>
          </a:p>
        </p:txBody>
      </p:sp>
      <p:sp>
        <p:nvSpPr>
          <p:cNvPr id="1761" name="Google Shape;1761;p370"/>
          <p:cNvSpPr txBox="1"/>
          <p:nvPr>
            <p:ph idx="4" type="title"/>
          </p:nvPr>
        </p:nvSpPr>
        <p:spPr>
          <a:xfrm>
            <a:off x="457200" y="1229625"/>
            <a:ext cx="8115300" cy="400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FFFFFF"/>
                </a:solidFill>
                <a:latin typeface="Lato"/>
                <a:ea typeface="Lato"/>
                <a:cs typeface="Lato"/>
                <a:sym typeface="Lato"/>
              </a:rPr>
              <a:t>Don't ask stakeholders to imagine the solution—let them hold it. Deployment removes the "imagination tax" from your prototype, bridging the gap between concept and reality to kill ambiguity.</a:t>
            </a:r>
            <a:endParaRPr>
              <a:solidFill>
                <a:srgbClr val="FFFFFF"/>
              </a:solidFill>
              <a:latin typeface="Lato"/>
              <a:ea typeface="Lato"/>
              <a:cs typeface="Lato"/>
              <a:sym typeface="Lato"/>
            </a:endParaRPr>
          </a:p>
        </p:txBody>
      </p:sp>
      <p:sp>
        <p:nvSpPr>
          <p:cNvPr id="1762" name="Google Shape;1762;p370"/>
          <p:cNvSpPr txBox="1"/>
          <p:nvPr>
            <p:ph idx="4294967295" type="title"/>
          </p:nvPr>
        </p:nvSpPr>
        <p:spPr>
          <a:xfrm>
            <a:off x="457200" y="790084"/>
            <a:ext cx="8229600" cy="3939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sz="3200">
                <a:solidFill>
                  <a:schemeClr val="lt1"/>
                </a:solidFill>
              </a:rPr>
              <a:t>The Medium Dictates the Feedback</a:t>
            </a:r>
            <a:endParaRPr sz="3200">
              <a:solidFill>
                <a:schemeClr val="lt1"/>
              </a:solidFill>
            </a:endParaRPr>
          </a:p>
        </p:txBody>
      </p:sp>
      <p:sp>
        <p:nvSpPr>
          <p:cNvPr id="1763" name="Google Shape;1763;p370"/>
          <p:cNvSpPr txBox="1"/>
          <p:nvPr>
            <p:ph idx="1" type="body"/>
          </p:nvPr>
        </p:nvSpPr>
        <p:spPr>
          <a:xfrm>
            <a:off x="663123" y="2449700"/>
            <a:ext cx="7318500" cy="6825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000"/>
              <a:buNone/>
            </a:pPr>
            <a:r>
              <a:rPr lang="en" sz="1200">
                <a:solidFill>
                  <a:srgbClr val="434343"/>
                </a:solidFill>
              </a:rPr>
              <a:t>"A Project File" wrapped in tool UI, debug logs, and sidebars.</a:t>
            </a:r>
            <a:endParaRPr sz="1200">
              <a:solidFill>
                <a:srgbClr val="434343"/>
              </a:solidFill>
            </a:endParaRPr>
          </a:p>
          <a:p>
            <a:pPr indent="0" lvl="0" marL="0" marR="0" rtl="0" algn="l">
              <a:lnSpc>
                <a:spcPct val="100000"/>
              </a:lnSpc>
              <a:spcBef>
                <a:spcPts val="1000"/>
              </a:spcBef>
              <a:spcAft>
                <a:spcPts val="0"/>
              </a:spcAft>
              <a:buSzPts val="1000"/>
              <a:buNone/>
            </a:pPr>
            <a:r>
              <a:rPr b="1" lang="en" sz="1200">
                <a:solidFill>
                  <a:srgbClr val="434343"/>
                </a:solidFill>
              </a:rPr>
              <a:t>⚠️ </a:t>
            </a:r>
            <a:r>
              <a:rPr b="1" lang="en" sz="1200">
                <a:solidFill>
                  <a:srgbClr val="434343"/>
                </a:solidFill>
              </a:rPr>
              <a:t>Feedback Risks: </a:t>
            </a:r>
            <a:r>
              <a:rPr lang="en" sz="1200">
                <a:solidFill>
                  <a:srgbClr val="434343"/>
                </a:solidFill>
              </a:rPr>
              <a:t>Stakeholders see a draft, so they give </a:t>
            </a:r>
            <a:r>
              <a:rPr b="1" lang="en" sz="1200">
                <a:solidFill>
                  <a:srgbClr val="434343"/>
                </a:solidFill>
              </a:rPr>
              <a:t>opinion-based feedback </a:t>
            </a:r>
            <a:r>
              <a:rPr lang="en" sz="1200">
                <a:solidFill>
                  <a:srgbClr val="434343"/>
                </a:solidFill>
              </a:rPr>
              <a:t>on design or colors.</a:t>
            </a:r>
            <a:br>
              <a:rPr lang="en" sz="1200">
                <a:solidFill>
                  <a:srgbClr val="434343"/>
                </a:solidFill>
              </a:rPr>
            </a:br>
            <a:r>
              <a:rPr i="1" lang="en" sz="1200">
                <a:solidFill>
                  <a:srgbClr val="434343"/>
                </a:solidFill>
              </a:rPr>
              <a:t>e.g., "Can you move that button?"</a:t>
            </a:r>
            <a:endParaRPr i="1" sz="1200">
              <a:solidFill>
                <a:srgbClr val="434343"/>
              </a:solidFill>
            </a:endParaRPr>
          </a:p>
        </p:txBody>
      </p:sp>
      <p:sp>
        <p:nvSpPr>
          <p:cNvPr id="1764" name="Google Shape;1764;p370"/>
          <p:cNvSpPr txBox="1"/>
          <p:nvPr>
            <p:ph idx="4294967295" type="title"/>
          </p:nvPr>
        </p:nvSpPr>
        <p:spPr>
          <a:xfrm>
            <a:off x="687338" y="2099775"/>
            <a:ext cx="6388200" cy="307800"/>
          </a:xfrm>
          <a:prstGeom prst="rect">
            <a:avLst/>
          </a:prstGeom>
        </p:spPr>
        <p:txBody>
          <a:bodyPr anchorCtr="0" anchor="ctr" bIns="0" lIns="0" spcFirstLastPara="1" rIns="0" wrap="square" tIns="0">
            <a:normAutofit/>
          </a:bodyPr>
          <a:lstStyle/>
          <a:p>
            <a:pPr indent="-355600" lvl="0" marL="457200" rtl="0" algn="l">
              <a:lnSpc>
                <a:spcPct val="115000"/>
              </a:lnSpc>
              <a:spcBef>
                <a:spcPts val="0"/>
              </a:spcBef>
              <a:spcAft>
                <a:spcPts val="0"/>
              </a:spcAft>
              <a:buClr>
                <a:srgbClr val="1241B0"/>
              </a:buClr>
              <a:buSzPts val="2000"/>
              <a:buChar char="➔"/>
            </a:pPr>
            <a:r>
              <a:rPr lang="en" sz="2000">
                <a:solidFill>
                  <a:srgbClr val="1241B0"/>
                </a:solidFill>
              </a:rPr>
              <a:t>The Demo Sandbox</a:t>
            </a:r>
            <a:endParaRPr sz="2000">
              <a:solidFill>
                <a:srgbClr val="1241B0"/>
              </a:solidFill>
            </a:endParaRPr>
          </a:p>
        </p:txBody>
      </p:sp>
      <p:sp>
        <p:nvSpPr>
          <p:cNvPr id="1765" name="Google Shape;1765;p370"/>
          <p:cNvSpPr/>
          <p:nvPr/>
        </p:nvSpPr>
        <p:spPr>
          <a:xfrm>
            <a:off x="4309375" y="3135275"/>
            <a:ext cx="475800" cy="457800"/>
          </a:xfrm>
          <a:prstGeom prst="ellipse">
            <a:avLst/>
          </a:prstGeom>
          <a:solidFill>
            <a:schemeClr val="accen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1" i="0" lang="en" sz="1100" u="none" cap="none" strike="noStrike">
                <a:solidFill>
                  <a:srgbClr val="FCFCFC"/>
                </a:solidFill>
                <a:latin typeface="Poppins SemiBold"/>
                <a:ea typeface="Poppins SemiBold"/>
                <a:cs typeface="Poppins SemiBold"/>
                <a:sym typeface="Poppins SemiBold"/>
              </a:rPr>
              <a:t>VS</a:t>
            </a:r>
            <a:endParaRPr b="1" i="0" sz="1100" u="none" cap="none" strike="noStrike">
              <a:solidFill>
                <a:srgbClr val="FCFCFC"/>
              </a:solidFill>
              <a:latin typeface="Poppins SemiBold"/>
              <a:ea typeface="Poppins SemiBold"/>
              <a:cs typeface="Poppins SemiBold"/>
              <a:sym typeface="Poppins SemiBold"/>
            </a:endParaRPr>
          </a:p>
        </p:txBody>
      </p:sp>
      <p:sp>
        <p:nvSpPr>
          <p:cNvPr id="1766" name="Google Shape;1766;p370"/>
          <p:cNvSpPr txBox="1"/>
          <p:nvPr>
            <p:ph idx="3" type="subTitle"/>
          </p:nvPr>
        </p:nvSpPr>
        <p:spPr>
          <a:xfrm>
            <a:off x="1132380" y="3940018"/>
            <a:ext cx="7318500" cy="369300"/>
          </a:xfrm>
          <a:prstGeom prst="rect">
            <a:avLst/>
          </a:prstGeom>
          <a:noFill/>
          <a:ln>
            <a:noFill/>
          </a:ln>
        </p:spPr>
        <p:txBody>
          <a:bodyPr anchorCtr="0" anchor="ctr" bIns="0" lIns="0" spcFirstLastPara="1" rIns="0" wrap="square" tIns="0">
            <a:spAutoFit/>
          </a:bodyPr>
          <a:lstStyle/>
          <a:p>
            <a:pPr indent="0" lvl="0" marL="0" rtl="0" algn="r">
              <a:lnSpc>
                <a:spcPct val="100000"/>
              </a:lnSpc>
              <a:spcBef>
                <a:spcPts val="0"/>
              </a:spcBef>
              <a:spcAft>
                <a:spcPts val="1000"/>
              </a:spcAft>
              <a:buSzPts val="1000"/>
              <a:buNone/>
            </a:pPr>
            <a:r>
              <a:rPr lang="en" sz="1200">
                <a:solidFill>
                  <a:srgbClr val="434343"/>
                </a:solidFill>
              </a:rPr>
              <a:t>A “Live Experience" on a clean URL on their own device.</a:t>
            </a:r>
            <a:br>
              <a:rPr lang="en" sz="1200">
                <a:solidFill>
                  <a:srgbClr val="434343"/>
                </a:solidFill>
              </a:rPr>
            </a:br>
            <a:endParaRPr sz="1200">
              <a:solidFill>
                <a:srgbClr val="434343"/>
              </a:solidFill>
            </a:endParaRPr>
          </a:p>
        </p:txBody>
      </p:sp>
      <p:sp>
        <p:nvSpPr>
          <p:cNvPr id="1767" name="Google Shape;1767;p370"/>
          <p:cNvSpPr txBox="1"/>
          <p:nvPr>
            <p:ph idx="4294967295" type="title"/>
          </p:nvPr>
        </p:nvSpPr>
        <p:spPr>
          <a:xfrm>
            <a:off x="2050613" y="3602150"/>
            <a:ext cx="6388200" cy="661800"/>
          </a:xfrm>
          <a:prstGeom prst="rect">
            <a:avLst/>
          </a:prstGeom>
        </p:spPr>
        <p:txBody>
          <a:bodyPr anchorCtr="0" anchor="ctr" bIns="0" lIns="0" spcFirstLastPara="1" rIns="0" wrap="square" tIns="0">
            <a:normAutofit/>
          </a:bodyPr>
          <a:lstStyle/>
          <a:p>
            <a:pPr indent="-355600" lvl="0" marL="457200" rtl="0" algn="r">
              <a:lnSpc>
                <a:spcPct val="115000"/>
              </a:lnSpc>
              <a:spcBef>
                <a:spcPts val="0"/>
              </a:spcBef>
              <a:spcAft>
                <a:spcPts val="0"/>
              </a:spcAft>
              <a:buClr>
                <a:srgbClr val="1241B0"/>
              </a:buClr>
              <a:buSzPts val="2000"/>
              <a:buChar char="➔"/>
            </a:pPr>
            <a:r>
              <a:rPr lang="en" sz="2000">
                <a:solidFill>
                  <a:srgbClr val="1241B0"/>
                </a:solidFill>
              </a:rPr>
              <a:t>The Live Link</a:t>
            </a:r>
            <a:endParaRPr sz="2000">
              <a:solidFill>
                <a:srgbClr val="1241B0"/>
              </a:solidFill>
            </a:endParaRPr>
          </a:p>
          <a:p>
            <a:pPr indent="0" lvl="0" marL="0" rtl="0" algn="r">
              <a:lnSpc>
                <a:spcPct val="115000"/>
              </a:lnSpc>
              <a:spcBef>
                <a:spcPts val="0"/>
              </a:spcBef>
              <a:spcAft>
                <a:spcPts val="0"/>
              </a:spcAft>
              <a:buNone/>
            </a:pPr>
            <a:r>
              <a:t/>
            </a:r>
            <a:endParaRPr sz="2000"/>
          </a:p>
        </p:txBody>
      </p:sp>
      <p:sp>
        <p:nvSpPr>
          <p:cNvPr id="1768" name="Google Shape;1768;p370"/>
          <p:cNvSpPr txBox="1"/>
          <p:nvPr/>
        </p:nvSpPr>
        <p:spPr>
          <a:xfrm>
            <a:off x="1151924" y="4109650"/>
            <a:ext cx="7371300" cy="867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rgbClr val="434343"/>
                </a:solidFill>
                <a:latin typeface="Lato"/>
                <a:ea typeface="Lato"/>
                <a:cs typeface="Lato"/>
                <a:sym typeface="Lato"/>
              </a:rPr>
              <a:t>✅️ </a:t>
            </a:r>
            <a:r>
              <a:rPr b="1" lang="en" sz="1200">
                <a:solidFill>
                  <a:srgbClr val="434343"/>
                </a:solidFill>
                <a:latin typeface="Lato"/>
                <a:ea typeface="Lato"/>
                <a:cs typeface="Lato"/>
                <a:sym typeface="Lato"/>
              </a:rPr>
              <a:t>Feedback Win: </a:t>
            </a:r>
            <a:r>
              <a:rPr lang="en" sz="1200">
                <a:solidFill>
                  <a:srgbClr val="434343"/>
                </a:solidFill>
                <a:latin typeface="Lato"/>
                <a:ea typeface="Lato"/>
                <a:cs typeface="Lato"/>
                <a:sym typeface="Lato"/>
              </a:rPr>
              <a:t>Stakeholders hold a tool, so they give </a:t>
            </a:r>
            <a:r>
              <a:rPr b="1" lang="en" sz="1200">
                <a:solidFill>
                  <a:srgbClr val="434343"/>
                </a:solidFill>
                <a:latin typeface="Lato"/>
                <a:ea typeface="Lato"/>
                <a:cs typeface="Lato"/>
                <a:sym typeface="Lato"/>
              </a:rPr>
              <a:t>behavior-based feedback</a:t>
            </a:r>
            <a:r>
              <a:rPr lang="en" sz="1200">
                <a:solidFill>
                  <a:srgbClr val="434343"/>
                </a:solidFill>
                <a:latin typeface="Lato"/>
                <a:ea typeface="Lato"/>
                <a:cs typeface="Lato"/>
                <a:sym typeface="Lato"/>
              </a:rPr>
              <a:t> on overall feature value.</a:t>
            </a:r>
            <a:br>
              <a:rPr lang="en" sz="1200">
                <a:solidFill>
                  <a:srgbClr val="434343"/>
                </a:solidFill>
                <a:latin typeface="Lato"/>
                <a:ea typeface="Lato"/>
                <a:cs typeface="Lato"/>
                <a:sym typeface="Lato"/>
              </a:rPr>
            </a:br>
            <a:r>
              <a:rPr i="1" lang="en" sz="1200">
                <a:solidFill>
                  <a:srgbClr val="434343"/>
                </a:solidFill>
                <a:latin typeface="Lato"/>
                <a:ea typeface="Lato"/>
                <a:cs typeface="Lato"/>
                <a:sym typeface="Lato"/>
              </a:rPr>
              <a:t>e.g., "I tried to use this and got stuck."</a:t>
            </a:r>
            <a:endParaRPr i="1" sz="1200">
              <a:solidFill>
                <a:srgbClr val="434343"/>
              </a:solidFill>
              <a:latin typeface="Lato"/>
              <a:ea typeface="Lato"/>
              <a:cs typeface="Lato"/>
              <a:sym typeface="Lato"/>
            </a:endParaRPr>
          </a:p>
          <a:p>
            <a:pPr indent="0" lvl="0" marL="0" rtl="0" algn="r">
              <a:spcBef>
                <a:spcPts val="1000"/>
              </a:spcBef>
              <a:spcAft>
                <a:spcPts val="1000"/>
              </a:spcAft>
              <a:buNone/>
            </a:pPr>
            <a:r>
              <a:t/>
            </a:r>
            <a:endParaRPr b="1" sz="1200">
              <a:solidFill>
                <a:srgbClr val="434343"/>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72" name="Shape 1772"/>
        <p:cNvGrpSpPr/>
        <p:nvPr/>
      </p:nvGrpSpPr>
      <p:grpSpPr>
        <a:xfrm>
          <a:off x="0" y="0"/>
          <a:ext cx="0" cy="0"/>
          <a:chOff x="0" y="0"/>
          <a:chExt cx="0" cy="0"/>
        </a:xfrm>
      </p:grpSpPr>
      <p:sp>
        <p:nvSpPr>
          <p:cNvPr id="1773" name="Google Shape;1773;p371"/>
          <p:cNvSpPr txBox="1"/>
          <p:nvPr/>
        </p:nvSpPr>
        <p:spPr>
          <a:xfrm>
            <a:off x="457200" y="396453"/>
            <a:ext cx="3259200" cy="219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424">
                <a:solidFill>
                  <a:srgbClr val="60A5FA"/>
                </a:solidFill>
                <a:latin typeface="Poppins SemiBold"/>
                <a:ea typeface="Poppins SemiBold"/>
                <a:cs typeface="Poppins SemiBold"/>
                <a:sym typeface="Poppins SemiBold"/>
              </a:rPr>
              <a:t>Callback</a:t>
            </a:r>
            <a:endParaRPr sz="1424">
              <a:solidFill>
                <a:srgbClr val="60A5FA"/>
              </a:solidFill>
              <a:latin typeface="Poppins SemiBold"/>
              <a:ea typeface="Poppins SemiBold"/>
              <a:cs typeface="Poppins SemiBold"/>
              <a:sym typeface="Poppins SemiBold"/>
            </a:endParaRPr>
          </a:p>
        </p:txBody>
      </p:sp>
      <p:sp>
        <p:nvSpPr>
          <p:cNvPr id="1774" name="Google Shape;1774;p371"/>
          <p:cNvSpPr txBox="1"/>
          <p:nvPr/>
        </p:nvSpPr>
        <p:spPr>
          <a:xfrm>
            <a:off x="457200" y="688173"/>
            <a:ext cx="6721800" cy="3999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lang="en" sz="3248">
                <a:solidFill>
                  <a:srgbClr val="07182C"/>
                </a:solidFill>
                <a:latin typeface="Poppins Medium"/>
                <a:ea typeface="Poppins Medium"/>
                <a:cs typeface="Poppins Medium"/>
                <a:sym typeface="Poppins Medium"/>
              </a:rPr>
              <a:t>The Shift from Spec to Ship</a:t>
            </a:r>
            <a:endParaRPr sz="3248">
              <a:solidFill>
                <a:srgbClr val="07182C"/>
              </a:solidFill>
              <a:latin typeface="Poppins Medium"/>
              <a:ea typeface="Poppins Medium"/>
              <a:cs typeface="Poppins Medium"/>
              <a:sym typeface="Poppins Medium"/>
            </a:endParaRPr>
          </a:p>
        </p:txBody>
      </p:sp>
      <p:sp>
        <p:nvSpPr>
          <p:cNvPr id="1775" name="Google Shape;1775;p371"/>
          <p:cNvSpPr/>
          <p:nvPr/>
        </p:nvSpPr>
        <p:spPr>
          <a:xfrm>
            <a:off x="1277276" y="1412625"/>
            <a:ext cx="2296800" cy="350700"/>
          </a:xfrm>
          <a:prstGeom prst="roundRect">
            <a:avLst>
              <a:gd fmla="val 16667" name="adj"/>
            </a:avLst>
          </a:prstGeom>
          <a:solidFill>
            <a:srgbClr val="FFFFFF"/>
          </a:solidFill>
          <a:ln>
            <a:noFill/>
          </a:ln>
        </p:spPr>
        <p:txBody>
          <a:bodyPr anchorCtr="0" anchor="ctr" bIns="81375" lIns="81375" spcFirstLastPara="1" rIns="81375" wrap="square" tIns="81375">
            <a:noAutofit/>
          </a:bodyPr>
          <a:lstStyle/>
          <a:p>
            <a:pPr indent="0" lvl="0" marL="0" rtl="0" algn="l">
              <a:lnSpc>
                <a:spcPct val="115000"/>
              </a:lnSpc>
              <a:spcBef>
                <a:spcPts val="0"/>
              </a:spcBef>
              <a:spcAft>
                <a:spcPts val="1068"/>
              </a:spcAft>
              <a:buNone/>
            </a:pPr>
            <a:r>
              <a:t/>
            </a:r>
            <a:endParaRPr sz="1246">
              <a:latin typeface="Lato"/>
              <a:ea typeface="Lato"/>
              <a:cs typeface="Lato"/>
              <a:sym typeface="Lato"/>
            </a:endParaRPr>
          </a:p>
        </p:txBody>
      </p:sp>
      <p:sp>
        <p:nvSpPr>
          <p:cNvPr id="1776" name="Google Shape;1776;p371"/>
          <p:cNvSpPr txBox="1"/>
          <p:nvPr>
            <p:ph idx="2" type="body"/>
          </p:nvPr>
        </p:nvSpPr>
        <p:spPr>
          <a:xfrm>
            <a:off x="1330926" y="1416875"/>
            <a:ext cx="2296800" cy="342600"/>
          </a:xfrm>
          <a:prstGeom prst="rect">
            <a:avLst/>
          </a:prstGeom>
        </p:spPr>
        <p:txBody>
          <a:bodyPr anchorCtr="0" anchor="t" bIns="81375" lIns="81375" spcFirstLastPara="1" rIns="81375" wrap="square" tIns="81375">
            <a:spAutoFit/>
          </a:bodyPr>
          <a:lstStyle/>
          <a:p>
            <a:pPr indent="0" lvl="0" marL="0" rtl="0" algn="l">
              <a:spcBef>
                <a:spcPts val="0"/>
              </a:spcBef>
              <a:spcAft>
                <a:spcPts val="1068"/>
              </a:spcAft>
              <a:buNone/>
            </a:pPr>
            <a:r>
              <a:rPr lang="en" sz="1157">
                <a:solidFill>
                  <a:schemeClr val="accent2"/>
                </a:solidFill>
                <a:latin typeface="Poppins SemiBold"/>
                <a:ea typeface="Poppins SemiBold"/>
                <a:cs typeface="Poppins SemiBold"/>
                <a:sym typeface="Poppins SemiBold"/>
              </a:rPr>
              <a:t>Old Way: Dependency Loop</a:t>
            </a:r>
            <a:endParaRPr sz="1157">
              <a:solidFill>
                <a:schemeClr val="accent2"/>
              </a:solidFill>
              <a:latin typeface="Poppins SemiBold"/>
              <a:ea typeface="Poppins SemiBold"/>
              <a:cs typeface="Poppins SemiBold"/>
              <a:sym typeface="Poppins SemiBold"/>
            </a:endParaRPr>
          </a:p>
        </p:txBody>
      </p:sp>
      <p:sp>
        <p:nvSpPr>
          <p:cNvPr id="1777" name="Google Shape;1777;p371"/>
          <p:cNvSpPr/>
          <p:nvPr/>
        </p:nvSpPr>
        <p:spPr>
          <a:xfrm>
            <a:off x="5119731" y="1412625"/>
            <a:ext cx="2492400" cy="350700"/>
          </a:xfrm>
          <a:prstGeom prst="roundRect">
            <a:avLst>
              <a:gd fmla="val 16667" name="adj"/>
            </a:avLst>
          </a:prstGeom>
          <a:solidFill>
            <a:srgbClr val="1241B0"/>
          </a:solidFill>
          <a:ln>
            <a:noFill/>
          </a:ln>
        </p:spPr>
        <p:txBody>
          <a:bodyPr anchorCtr="0" anchor="ctr" bIns="81375" lIns="81375" spcFirstLastPara="1" rIns="81375" wrap="square" tIns="81375">
            <a:noAutofit/>
          </a:bodyPr>
          <a:lstStyle/>
          <a:p>
            <a:pPr indent="0" lvl="0" marL="0" rtl="0" algn="l">
              <a:lnSpc>
                <a:spcPct val="115000"/>
              </a:lnSpc>
              <a:spcBef>
                <a:spcPts val="0"/>
              </a:spcBef>
              <a:spcAft>
                <a:spcPts val="1068"/>
              </a:spcAft>
              <a:buNone/>
            </a:pPr>
            <a:r>
              <a:t/>
            </a:r>
            <a:endParaRPr sz="1246">
              <a:latin typeface="Lato"/>
              <a:ea typeface="Lato"/>
              <a:cs typeface="Lato"/>
              <a:sym typeface="Lato"/>
            </a:endParaRPr>
          </a:p>
        </p:txBody>
      </p:sp>
      <p:sp>
        <p:nvSpPr>
          <p:cNvPr id="1778" name="Google Shape;1778;p371"/>
          <p:cNvSpPr txBox="1"/>
          <p:nvPr>
            <p:ph idx="1" type="body"/>
          </p:nvPr>
        </p:nvSpPr>
        <p:spPr>
          <a:xfrm>
            <a:off x="5179181" y="1416875"/>
            <a:ext cx="2433000" cy="342600"/>
          </a:xfrm>
          <a:prstGeom prst="rect">
            <a:avLst/>
          </a:prstGeom>
        </p:spPr>
        <p:txBody>
          <a:bodyPr anchorCtr="0" anchor="t" bIns="81375" lIns="81375" spcFirstLastPara="1" rIns="81375" wrap="square" tIns="81375">
            <a:spAutoFit/>
          </a:bodyPr>
          <a:lstStyle/>
          <a:p>
            <a:pPr indent="0" lvl="0" marL="0" rtl="0" algn="l">
              <a:spcBef>
                <a:spcPts val="0"/>
              </a:spcBef>
              <a:spcAft>
                <a:spcPts val="1068"/>
              </a:spcAft>
              <a:buNone/>
            </a:pPr>
            <a:r>
              <a:rPr lang="en" sz="1157">
                <a:solidFill>
                  <a:srgbClr val="FFFFFF"/>
                </a:solidFill>
                <a:latin typeface="Poppins SemiBold"/>
                <a:ea typeface="Poppins SemiBold"/>
                <a:cs typeface="Poppins SemiBold"/>
                <a:sym typeface="Poppins SemiBold"/>
              </a:rPr>
              <a:t>New Way: </a:t>
            </a:r>
            <a:r>
              <a:rPr lang="en" sz="1157">
                <a:solidFill>
                  <a:srgbClr val="FFFFFF"/>
                </a:solidFill>
                <a:latin typeface="Poppins SemiBold"/>
                <a:ea typeface="Poppins SemiBold"/>
                <a:cs typeface="Poppins SemiBold"/>
                <a:sym typeface="Poppins SemiBold"/>
              </a:rPr>
              <a:t>Independence</a:t>
            </a:r>
            <a:r>
              <a:rPr lang="en" sz="1157">
                <a:solidFill>
                  <a:srgbClr val="FFFFFF"/>
                </a:solidFill>
                <a:latin typeface="Poppins SemiBold"/>
                <a:ea typeface="Poppins SemiBold"/>
                <a:cs typeface="Poppins SemiBold"/>
                <a:sym typeface="Poppins SemiBold"/>
              </a:rPr>
              <a:t> Loop</a:t>
            </a:r>
            <a:endParaRPr sz="1157">
              <a:solidFill>
                <a:srgbClr val="FFFFFF"/>
              </a:solidFill>
              <a:latin typeface="Poppins SemiBold"/>
              <a:ea typeface="Poppins SemiBold"/>
              <a:cs typeface="Poppins SemiBold"/>
              <a:sym typeface="Poppins SemiBold"/>
            </a:endParaRPr>
          </a:p>
        </p:txBody>
      </p:sp>
      <p:sp>
        <p:nvSpPr>
          <p:cNvPr id="1779" name="Google Shape;1779;p371"/>
          <p:cNvSpPr/>
          <p:nvPr/>
        </p:nvSpPr>
        <p:spPr>
          <a:xfrm>
            <a:off x="1051284" y="1948893"/>
            <a:ext cx="2733000" cy="2733000"/>
          </a:xfrm>
          <a:prstGeom prst="ellipse">
            <a:avLst/>
          </a:prstGeom>
          <a:solidFill>
            <a:srgbClr val="FFFFFF"/>
          </a:solidFill>
          <a:ln cap="flat" cmpd="sng" w="16950">
            <a:solidFill>
              <a:schemeClr val="accent1"/>
            </a:solidFill>
            <a:prstDash val="solid"/>
            <a:round/>
            <a:headEnd len="sm" w="sm" type="none"/>
            <a:tailEnd len="sm" w="sm" type="none"/>
          </a:ln>
        </p:spPr>
        <p:txBody>
          <a:bodyPr anchorCtr="0" anchor="ctr" bIns="81375" lIns="81375" spcFirstLastPara="1" rIns="81375" wrap="square" tIns="81375">
            <a:noAutofit/>
          </a:bodyPr>
          <a:lstStyle/>
          <a:p>
            <a:pPr indent="0" lvl="0" marL="0" rtl="0" algn="ctr">
              <a:spcBef>
                <a:spcPts val="0"/>
              </a:spcBef>
              <a:spcAft>
                <a:spcPts val="0"/>
              </a:spcAft>
              <a:buNone/>
            </a:pPr>
            <a:r>
              <a:rPr lang="en" sz="1068">
                <a:latin typeface="Poppins SemiBold"/>
                <a:ea typeface="Poppins SemiBold"/>
                <a:cs typeface="Poppins SemiBold"/>
                <a:sym typeface="Poppins SemiBold"/>
              </a:rPr>
              <a:t>PM AS </a:t>
            </a:r>
            <a:br>
              <a:rPr lang="en" sz="1068">
                <a:latin typeface="Poppins SemiBold"/>
                <a:ea typeface="Poppins SemiBold"/>
                <a:cs typeface="Poppins SemiBold"/>
                <a:sym typeface="Poppins SemiBold"/>
              </a:rPr>
            </a:br>
            <a:r>
              <a:rPr lang="en" sz="1068">
                <a:latin typeface="Poppins SemiBold"/>
                <a:ea typeface="Poppins SemiBold"/>
                <a:cs typeface="Poppins SemiBold"/>
                <a:sym typeface="Poppins SemiBold"/>
              </a:rPr>
              <a:t>“ASKER”</a:t>
            </a:r>
            <a:endParaRPr sz="1068">
              <a:latin typeface="Poppins SemiBold"/>
              <a:ea typeface="Poppins SemiBold"/>
              <a:cs typeface="Poppins SemiBold"/>
              <a:sym typeface="Poppins SemiBold"/>
            </a:endParaRPr>
          </a:p>
        </p:txBody>
      </p:sp>
      <p:sp>
        <p:nvSpPr>
          <p:cNvPr id="1780" name="Google Shape;1780;p371"/>
          <p:cNvSpPr/>
          <p:nvPr/>
        </p:nvSpPr>
        <p:spPr>
          <a:xfrm>
            <a:off x="2081380" y="1988747"/>
            <a:ext cx="663600" cy="663600"/>
          </a:xfrm>
          <a:prstGeom prst="ellipse">
            <a:avLst/>
          </a:prstGeom>
          <a:solidFill>
            <a:schemeClr val="lt2"/>
          </a:solidFill>
          <a:ln>
            <a:noFill/>
          </a:ln>
        </p:spPr>
        <p:txBody>
          <a:bodyPr anchorCtr="0" anchor="ctr" bIns="81375" lIns="81375" spcFirstLastPara="1" rIns="81375" wrap="square" tIns="81375">
            <a:noAutofit/>
          </a:bodyPr>
          <a:lstStyle/>
          <a:p>
            <a:pPr indent="0" lvl="0" marL="0" rtl="0" algn="ctr">
              <a:spcBef>
                <a:spcPts val="0"/>
              </a:spcBef>
              <a:spcAft>
                <a:spcPts val="0"/>
              </a:spcAft>
              <a:buNone/>
            </a:pPr>
            <a:r>
              <a:t/>
            </a:r>
            <a:endParaRPr sz="1246">
              <a:latin typeface="Lato"/>
              <a:ea typeface="Lato"/>
              <a:cs typeface="Lato"/>
              <a:sym typeface="Lato"/>
            </a:endParaRPr>
          </a:p>
        </p:txBody>
      </p:sp>
      <p:sp>
        <p:nvSpPr>
          <p:cNvPr id="1781" name="Google Shape;1781;p371"/>
          <p:cNvSpPr/>
          <p:nvPr/>
        </p:nvSpPr>
        <p:spPr>
          <a:xfrm>
            <a:off x="1204948" y="2563903"/>
            <a:ext cx="663600" cy="663600"/>
          </a:xfrm>
          <a:prstGeom prst="ellipse">
            <a:avLst/>
          </a:prstGeom>
          <a:solidFill>
            <a:schemeClr val="lt2"/>
          </a:solidFill>
          <a:ln>
            <a:noFill/>
          </a:ln>
        </p:spPr>
        <p:txBody>
          <a:bodyPr anchorCtr="0" anchor="ctr" bIns="81375" lIns="81375" spcFirstLastPara="1" rIns="81375" wrap="square" tIns="81375">
            <a:noAutofit/>
          </a:bodyPr>
          <a:lstStyle/>
          <a:p>
            <a:pPr indent="0" lvl="0" marL="0" rtl="0" algn="ctr">
              <a:spcBef>
                <a:spcPts val="0"/>
              </a:spcBef>
              <a:spcAft>
                <a:spcPts val="0"/>
              </a:spcAft>
              <a:buNone/>
            </a:pPr>
            <a:r>
              <a:t/>
            </a:r>
            <a:endParaRPr sz="1246">
              <a:latin typeface="Lato"/>
              <a:ea typeface="Lato"/>
              <a:cs typeface="Lato"/>
              <a:sym typeface="Lato"/>
            </a:endParaRPr>
          </a:p>
        </p:txBody>
      </p:sp>
      <p:sp>
        <p:nvSpPr>
          <p:cNvPr id="1782" name="Google Shape;1782;p371"/>
          <p:cNvSpPr/>
          <p:nvPr/>
        </p:nvSpPr>
        <p:spPr>
          <a:xfrm>
            <a:off x="2957812" y="2563903"/>
            <a:ext cx="663600" cy="663600"/>
          </a:xfrm>
          <a:prstGeom prst="ellipse">
            <a:avLst/>
          </a:prstGeom>
          <a:solidFill>
            <a:schemeClr val="lt2"/>
          </a:solidFill>
          <a:ln>
            <a:noFill/>
          </a:ln>
        </p:spPr>
        <p:txBody>
          <a:bodyPr anchorCtr="0" anchor="ctr" bIns="81375" lIns="81375" spcFirstLastPara="1" rIns="81375" wrap="square" tIns="81375">
            <a:noAutofit/>
          </a:bodyPr>
          <a:lstStyle/>
          <a:p>
            <a:pPr indent="0" lvl="0" marL="0" rtl="0" algn="ctr">
              <a:spcBef>
                <a:spcPts val="0"/>
              </a:spcBef>
              <a:spcAft>
                <a:spcPts val="0"/>
              </a:spcAft>
              <a:buNone/>
            </a:pPr>
            <a:r>
              <a:t/>
            </a:r>
            <a:endParaRPr sz="1246">
              <a:latin typeface="Lato"/>
              <a:ea typeface="Lato"/>
              <a:cs typeface="Lato"/>
              <a:sym typeface="Lato"/>
            </a:endParaRPr>
          </a:p>
        </p:txBody>
      </p:sp>
      <p:sp>
        <p:nvSpPr>
          <p:cNvPr id="1783" name="Google Shape;1783;p371"/>
          <p:cNvSpPr txBox="1"/>
          <p:nvPr/>
        </p:nvSpPr>
        <p:spPr>
          <a:xfrm>
            <a:off x="2114469" y="2402028"/>
            <a:ext cx="606600" cy="219300"/>
          </a:xfrm>
          <a:prstGeom prst="rect">
            <a:avLst/>
          </a:prstGeom>
          <a:noFill/>
          <a:ln>
            <a:noFill/>
          </a:ln>
        </p:spPr>
        <p:txBody>
          <a:bodyPr anchorCtr="0" anchor="t" bIns="81375" lIns="81375" spcFirstLastPara="1" rIns="81375" wrap="square" tIns="81375">
            <a:noAutofit/>
          </a:bodyPr>
          <a:lstStyle/>
          <a:p>
            <a:pPr indent="0" lvl="0" marL="0" rtl="0" algn="ctr">
              <a:spcBef>
                <a:spcPts val="0"/>
              </a:spcBef>
              <a:spcAft>
                <a:spcPts val="0"/>
              </a:spcAft>
              <a:buNone/>
            </a:pPr>
            <a:r>
              <a:rPr lang="en" sz="623">
                <a:solidFill>
                  <a:schemeClr val="accent2"/>
                </a:solidFill>
                <a:latin typeface="Lato"/>
                <a:ea typeface="Lato"/>
                <a:cs typeface="Lato"/>
                <a:sym typeface="Lato"/>
              </a:rPr>
              <a:t>Idea</a:t>
            </a:r>
            <a:endParaRPr sz="623">
              <a:solidFill>
                <a:schemeClr val="accent2"/>
              </a:solidFill>
              <a:latin typeface="Lato"/>
              <a:ea typeface="Lato"/>
              <a:cs typeface="Lato"/>
              <a:sym typeface="Lato"/>
            </a:endParaRPr>
          </a:p>
        </p:txBody>
      </p:sp>
      <p:sp>
        <p:nvSpPr>
          <p:cNvPr id="1784" name="Google Shape;1784;p371"/>
          <p:cNvSpPr/>
          <p:nvPr/>
        </p:nvSpPr>
        <p:spPr>
          <a:xfrm>
            <a:off x="1204948" y="3404021"/>
            <a:ext cx="663600" cy="663600"/>
          </a:xfrm>
          <a:prstGeom prst="ellipse">
            <a:avLst/>
          </a:prstGeom>
          <a:solidFill>
            <a:schemeClr val="lt2"/>
          </a:solidFill>
          <a:ln>
            <a:noFill/>
          </a:ln>
        </p:spPr>
        <p:txBody>
          <a:bodyPr anchorCtr="0" anchor="ctr" bIns="81375" lIns="81375" spcFirstLastPara="1" rIns="81375" wrap="square" tIns="81375">
            <a:noAutofit/>
          </a:bodyPr>
          <a:lstStyle/>
          <a:p>
            <a:pPr indent="0" lvl="0" marL="0" rtl="0" algn="ctr">
              <a:spcBef>
                <a:spcPts val="0"/>
              </a:spcBef>
              <a:spcAft>
                <a:spcPts val="0"/>
              </a:spcAft>
              <a:buNone/>
            </a:pPr>
            <a:r>
              <a:t/>
            </a:r>
            <a:endParaRPr sz="1246">
              <a:latin typeface="Lato"/>
              <a:ea typeface="Lato"/>
              <a:cs typeface="Lato"/>
              <a:sym typeface="Lato"/>
            </a:endParaRPr>
          </a:p>
        </p:txBody>
      </p:sp>
      <p:sp>
        <p:nvSpPr>
          <p:cNvPr id="1785" name="Google Shape;1785;p371"/>
          <p:cNvSpPr/>
          <p:nvPr/>
        </p:nvSpPr>
        <p:spPr>
          <a:xfrm>
            <a:off x="2957812" y="3404021"/>
            <a:ext cx="663600" cy="663600"/>
          </a:xfrm>
          <a:prstGeom prst="ellipse">
            <a:avLst/>
          </a:prstGeom>
          <a:solidFill>
            <a:schemeClr val="lt2"/>
          </a:solidFill>
          <a:ln>
            <a:noFill/>
          </a:ln>
        </p:spPr>
        <p:txBody>
          <a:bodyPr anchorCtr="0" anchor="ctr" bIns="81375" lIns="81375" spcFirstLastPara="1" rIns="81375" wrap="square" tIns="81375">
            <a:noAutofit/>
          </a:bodyPr>
          <a:lstStyle/>
          <a:p>
            <a:pPr indent="0" lvl="0" marL="0" rtl="0" algn="ctr">
              <a:spcBef>
                <a:spcPts val="0"/>
              </a:spcBef>
              <a:spcAft>
                <a:spcPts val="0"/>
              </a:spcAft>
              <a:buNone/>
            </a:pPr>
            <a:r>
              <a:t/>
            </a:r>
            <a:endParaRPr sz="1246">
              <a:latin typeface="Lato"/>
              <a:ea typeface="Lato"/>
              <a:cs typeface="Lato"/>
              <a:sym typeface="Lato"/>
            </a:endParaRPr>
          </a:p>
        </p:txBody>
      </p:sp>
      <p:sp>
        <p:nvSpPr>
          <p:cNvPr id="1786" name="Google Shape;1786;p371"/>
          <p:cNvSpPr/>
          <p:nvPr/>
        </p:nvSpPr>
        <p:spPr>
          <a:xfrm>
            <a:off x="2047890" y="3958413"/>
            <a:ext cx="663600" cy="663600"/>
          </a:xfrm>
          <a:prstGeom prst="ellipse">
            <a:avLst/>
          </a:prstGeom>
          <a:solidFill>
            <a:schemeClr val="lt2"/>
          </a:solidFill>
          <a:ln>
            <a:noFill/>
          </a:ln>
        </p:spPr>
        <p:txBody>
          <a:bodyPr anchorCtr="0" anchor="ctr" bIns="81375" lIns="81375" spcFirstLastPara="1" rIns="81375" wrap="square" tIns="81375">
            <a:noAutofit/>
          </a:bodyPr>
          <a:lstStyle/>
          <a:p>
            <a:pPr indent="0" lvl="0" marL="0" rtl="0" algn="ctr">
              <a:spcBef>
                <a:spcPts val="0"/>
              </a:spcBef>
              <a:spcAft>
                <a:spcPts val="0"/>
              </a:spcAft>
              <a:buNone/>
            </a:pPr>
            <a:r>
              <a:t/>
            </a:r>
            <a:endParaRPr sz="1246">
              <a:latin typeface="Lato"/>
              <a:ea typeface="Lato"/>
              <a:cs typeface="Lato"/>
              <a:sym typeface="Lato"/>
            </a:endParaRPr>
          </a:p>
        </p:txBody>
      </p:sp>
      <p:sp>
        <p:nvSpPr>
          <p:cNvPr id="1787" name="Google Shape;1787;p371"/>
          <p:cNvSpPr/>
          <p:nvPr/>
        </p:nvSpPr>
        <p:spPr>
          <a:xfrm rot="-5567871">
            <a:off x="1769463" y="2478692"/>
            <a:ext cx="731372" cy="731372"/>
          </a:xfrm>
          <a:prstGeom prst="arc">
            <a:avLst>
              <a:gd fmla="val 17401700" name="adj1"/>
              <a:gd fmla="val 0" name="adj2"/>
            </a:avLst>
          </a:prstGeom>
          <a:noFill/>
          <a:ln cap="flat" cmpd="sng" w="8475">
            <a:solidFill>
              <a:schemeClr val="accent2"/>
            </a:solidFill>
            <a:prstDash val="solid"/>
            <a:round/>
            <a:headEnd len="sm" w="sm" type="none"/>
            <a:tailEnd len="sm" w="sm" type="stealth"/>
          </a:ln>
        </p:spPr>
        <p:txBody>
          <a:bodyPr anchorCtr="0" anchor="ctr" bIns="81375" lIns="81375" spcFirstLastPara="1" rIns="81375" wrap="square" tIns="81375">
            <a:noAutofit/>
          </a:bodyPr>
          <a:lstStyle/>
          <a:p>
            <a:pPr indent="0" lvl="0" marL="0" rtl="0" algn="ctr">
              <a:spcBef>
                <a:spcPts val="0"/>
              </a:spcBef>
              <a:spcAft>
                <a:spcPts val="0"/>
              </a:spcAft>
              <a:buNone/>
            </a:pPr>
            <a:r>
              <a:t/>
            </a:r>
            <a:endParaRPr sz="1246">
              <a:latin typeface="Lato"/>
              <a:ea typeface="Lato"/>
              <a:cs typeface="Lato"/>
              <a:sym typeface="Lato"/>
            </a:endParaRPr>
          </a:p>
        </p:txBody>
      </p:sp>
      <p:sp>
        <p:nvSpPr>
          <p:cNvPr id="1788" name="Google Shape;1788;p371"/>
          <p:cNvSpPr/>
          <p:nvPr/>
        </p:nvSpPr>
        <p:spPr>
          <a:xfrm rot="-899972">
            <a:off x="2309278" y="2478570"/>
            <a:ext cx="731421" cy="731421"/>
          </a:xfrm>
          <a:prstGeom prst="arc">
            <a:avLst>
              <a:gd fmla="val 17401700" name="adj1"/>
              <a:gd fmla="val 0" name="adj2"/>
            </a:avLst>
          </a:prstGeom>
          <a:noFill/>
          <a:ln cap="flat" cmpd="sng" w="8475">
            <a:solidFill>
              <a:schemeClr val="accent2"/>
            </a:solidFill>
            <a:prstDash val="solid"/>
            <a:round/>
            <a:headEnd len="sm" w="sm" type="none"/>
            <a:tailEnd len="sm" w="sm" type="stealth"/>
          </a:ln>
        </p:spPr>
        <p:txBody>
          <a:bodyPr anchorCtr="0" anchor="ctr" bIns="81375" lIns="81375" spcFirstLastPara="1" rIns="81375" wrap="square" tIns="81375">
            <a:noAutofit/>
          </a:bodyPr>
          <a:lstStyle/>
          <a:p>
            <a:pPr indent="0" lvl="0" marL="0" rtl="0" algn="ctr">
              <a:spcBef>
                <a:spcPts val="0"/>
              </a:spcBef>
              <a:spcAft>
                <a:spcPts val="0"/>
              </a:spcAft>
              <a:buNone/>
            </a:pPr>
            <a:r>
              <a:t/>
            </a:r>
            <a:endParaRPr sz="1246">
              <a:latin typeface="Lato"/>
              <a:ea typeface="Lato"/>
              <a:cs typeface="Lato"/>
              <a:sym typeface="Lato"/>
            </a:endParaRPr>
          </a:p>
        </p:txBody>
      </p:sp>
      <p:sp>
        <p:nvSpPr>
          <p:cNvPr id="1789" name="Google Shape;1789;p371"/>
          <p:cNvSpPr/>
          <p:nvPr/>
        </p:nvSpPr>
        <p:spPr>
          <a:xfrm rot="5232129">
            <a:off x="2309336" y="3406755"/>
            <a:ext cx="731372" cy="731372"/>
          </a:xfrm>
          <a:prstGeom prst="arc">
            <a:avLst>
              <a:gd fmla="val 17401700" name="adj1"/>
              <a:gd fmla="val 0" name="adj2"/>
            </a:avLst>
          </a:prstGeom>
          <a:noFill/>
          <a:ln cap="flat" cmpd="sng" w="8475">
            <a:solidFill>
              <a:schemeClr val="accent2"/>
            </a:solidFill>
            <a:prstDash val="solid"/>
            <a:round/>
            <a:headEnd len="sm" w="sm" type="none"/>
            <a:tailEnd len="sm" w="sm" type="stealth"/>
          </a:ln>
        </p:spPr>
        <p:txBody>
          <a:bodyPr anchorCtr="0" anchor="ctr" bIns="81375" lIns="81375" spcFirstLastPara="1" rIns="81375" wrap="square" tIns="81375">
            <a:noAutofit/>
          </a:bodyPr>
          <a:lstStyle/>
          <a:p>
            <a:pPr indent="0" lvl="0" marL="0" rtl="0" algn="ctr">
              <a:spcBef>
                <a:spcPts val="0"/>
              </a:spcBef>
              <a:spcAft>
                <a:spcPts val="0"/>
              </a:spcAft>
              <a:buNone/>
            </a:pPr>
            <a:r>
              <a:t/>
            </a:r>
            <a:endParaRPr sz="1246">
              <a:latin typeface="Lato"/>
              <a:ea typeface="Lato"/>
              <a:cs typeface="Lato"/>
              <a:sym typeface="Lato"/>
            </a:endParaRPr>
          </a:p>
        </p:txBody>
      </p:sp>
      <p:sp>
        <p:nvSpPr>
          <p:cNvPr id="1790" name="Google Shape;1790;p371"/>
          <p:cNvSpPr/>
          <p:nvPr/>
        </p:nvSpPr>
        <p:spPr>
          <a:xfrm rot="2408552">
            <a:off x="2574643" y="2939629"/>
            <a:ext cx="731513" cy="731513"/>
          </a:xfrm>
          <a:prstGeom prst="arc">
            <a:avLst>
              <a:gd fmla="val 17401700" name="adj1"/>
              <a:gd fmla="val 0" name="adj2"/>
            </a:avLst>
          </a:prstGeom>
          <a:noFill/>
          <a:ln cap="flat" cmpd="sng" w="8475">
            <a:solidFill>
              <a:schemeClr val="accent2"/>
            </a:solidFill>
            <a:prstDash val="solid"/>
            <a:round/>
            <a:headEnd len="sm" w="sm" type="none"/>
            <a:tailEnd len="sm" w="sm" type="stealth"/>
          </a:ln>
        </p:spPr>
        <p:txBody>
          <a:bodyPr anchorCtr="0" anchor="ctr" bIns="81375" lIns="81375" spcFirstLastPara="1" rIns="81375" wrap="square" tIns="81375">
            <a:noAutofit/>
          </a:bodyPr>
          <a:lstStyle/>
          <a:p>
            <a:pPr indent="0" lvl="0" marL="0" rtl="0" algn="ctr">
              <a:spcBef>
                <a:spcPts val="0"/>
              </a:spcBef>
              <a:spcAft>
                <a:spcPts val="0"/>
              </a:spcAft>
              <a:buNone/>
            </a:pPr>
            <a:r>
              <a:t/>
            </a:r>
            <a:endParaRPr sz="1246">
              <a:latin typeface="Lato"/>
              <a:ea typeface="Lato"/>
              <a:cs typeface="Lato"/>
              <a:sym typeface="Lato"/>
            </a:endParaRPr>
          </a:p>
        </p:txBody>
      </p:sp>
      <p:sp>
        <p:nvSpPr>
          <p:cNvPr id="1791" name="Google Shape;1791;p371"/>
          <p:cNvSpPr/>
          <p:nvPr/>
        </p:nvSpPr>
        <p:spPr>
          <a:xfrm rot="9900028">
            <a:off x="1769495" y="3467777"/>
            <a:ext cx="731421" cy="731421"/>
          </a:xfrm>
          <a:prstGeom prst="arc">
            <a:avLst>
              <a:gd fmla="val 17401700" name="adj1"/>
              <a:gd fmla="val 0" name="adj2"/>
            </a:avLst>
          </a:prstGeom>
          <a:noFill/>
          <a:ln cap="flat" cmpd="sng" w="8475">
            <a:solidFill>
              <a:schemeClr val="accent2"/>
            </a:solidFill>
            <a:prstDash val="solid"/>
            <a:round/>
            <a:headEnd len="sm" w="sm" type="none"/>
            <a:tailEnd len="sm" w="sm" type="stealth"/>
          </a:ln>
        </p:spPr>
        <p:txBody>
          <a:bodyPr anchorCtr="0" anchor="ctr" bIns="81375" lIns="81375" spcFirstLastPara="1" rIns="81375" wrap="square" tIns="81375">
            <a:noAutofit/>
          </a:bodyPr>
          <a:lstStyle/>
          <a:p>
            <a:pPr indent="0" lvl="0" marL="0" rtl="0" algn="ctr">
              <a:spcBef>
                <a:spcPts val="0"/>
              </a:spcBef>
              <a:spcAft>
                <a:spcPts val="0"/>
              </a:spcAft>
              <a:buNone/>
            </a:pPr>
            <a:r>
              <a:t/>
            </a:r>
            <a:endParaRPr sz="1246">
              <a:latin typeface="Lato"/>
              <a:ea typeface="Lato"/>
              <a:cs typeface="Lato"/>
              <a:sym typeface="Lato"/>
            </a:endParaRPr>
          </a:p>
        </p:txBody>
      </p:sp>
      <p:sp>
        <p:nvSpPr>
          <p:cNvPr id="1792" name="Google Shape;1792;p371"/>
          <p:cNvSpPr/>
          <p:nvPr/>
        </p:nvSpPr>
        <p:spPr>
          <a:xfrm flipH="1" rot="-2408552">
            <a:off x="1487444" y="2939641"/>
            <a:ext cx="731513" cy="731513"/>
          </a:xfrm>
          <a:prstGeom prst="arc">
            <a:avLst>
              <a:gd fmla="val 17401700" name="adj1"/>
              <a:gd fmla="val 0" name="adj2"/>
            </a:avLst>
          </a:prstGeom>
          <a:noFill/>
          <a:ln cap="flat" cmpd="sng" w="8475">
            <a:solidFill>
              <a:schemeClr val="accent2"/>
            </a:solidFill>
            <a:prstDash val="solid"/>
            <a:round/>
            <a:headEnd len="sm" w="sm" type="stealth"/>
            <a:tailEnd len="sm" w="sm" type="none"/>
          </a:ln>
        </p:spPr>
        <p:txBody>
          <a:bodyPr anchorCtr="0" anchor="ctr" bIns="81375" lIns="81375" spcFirstLastPara="1" rIns="81375" wrap="square" tIns="81375">
            <a:noAutofit/>
          </a:bodyPr>
          <a:lstStyle/>
          <a:p>
            <a:pPr indent="0" lvl="0" marL="0" rtl="0" algn="ctr">
              <a:spcBef>
                <a:spcPts val="0"/>
              </a:spcBef>
              <a:spcAft>
                <a:spcPts val="0"/>
              </a:spcAft>
              <a:buNone/>
            </a:pPr>
            <a:r>
              <a:t/>
            </a:r>
            <a:endParaRPr sz="1246">
              <a:latin typeface="Lato"/>
              <a:ea typeface="Lato"/>
              <a:cs typeface="Lato"/>
              <a:sym typeface="Lato"/>
            </a:endParaRPr>
          </a:p>
        </p:txBody>
      </p:sp>
      <p:sp>
        <p:nvSpPr>
          <p:cNvPr id="1793" name="Google Shape;1793;p371"/>
          <p:cNvSpPr txBox="1"/>
          <p:nvPr/>
        </p:nvSpPr>
        <p:spPr>
          <a:xfrm>
            <a:off x="2986251" y="2876314"/>
            <a:ext cx="606600" cy="219300"/>
          </a:xfrm>
          <a:prstGeom prst="rect">
            <a:avLst/>
          </a:prstGeom>
          <a:noFill/>
          <a:ln>
            <a:noFill/>
          </a:ln>
        </p:spPr>
        <p:txBody>
          <a:bodyPr anchorCtr="0" anchor="t" bIns="81375" lIns="81375" spcFirstLastPara="1" rIns="81375" wrap="square" tIns="81375">
            <a:noAutofit/>
          </a:bodyPr>
          <a:lstStyle/>
          <a:p>
            <a:pPr indent="0" lvl="0" marL="0" rtl="0" algn="ctr">
              <a:spcBef>
                <a:spcPts val="0"/>
              </a:spcBef>
              <a:spcAft>
                <a:spcPts val="0"/>
              </a:spcAft>
              <a:buNone/>
            </a:pPr>
            <a:r>
              <a:rPr lang="en" sz="623">
                <a:solidFill>
                  <a:schemeClr val="accent2"/>
                </a:solidFill>
                <a:latin typeface="Lato"/>
                <a:ea typeface="Lato"/>
                <a:cs typeface="Lato"/>
                <a:sym typeface="Lato"/>
              </a:rPr>
              <a:t>Write Spec</a:t>
            </a:r>
            <a:endParaRPr sz="623">
              <a:solidFill>
                <a:schemeClr val="accent2"/>
              </a:solidFill>
              <a:latin typeface="Lato"/>
              <a:ea typeface="Lato"/>
              <a:cs typeface="Lato"/>
              <a:sym typeface="Lato"/>
            </a:endParaRPr>
          </a:p>
        </p:txBody>
      </p:sp>
      <p:sp>
        <p:nvSpPr>
          <p:cNvPr id="1794" name="Google Shape;1794;p371"/>
          <p:cNvSpPr txBox="1"/>
          <p:nvPr/>
        </p:nvSpPr>
        <p:spPr>
          <a:xfrm>
            <a:off x="2994815" y="3740804"/>
            <a:ext cx="606600" cy="219300"/>
          </a:xfrm>
          <a:prstGeom prst="rect">
            <a:avLst/>
          </a:prstGeom>
          <a:noFill/>
          <a:ln>
            <a:noFill/>
          </a:ln>
        </p:spPr>
        <p:txBody>
          <a:bodyPr anchorCtr="0" anchor="t" bIns="81375" lIns="81375" spcFirstLastPara="1" rIns="81375" wrap="square" tIns="81375">
            <a:noAutofit/>
          </a:bodyPr>
          <a:lstStyle/>
          <a:p>
            <a:pPr indent="0" lvl="0" marL="0" rtl="0" algn="ctr">
              <a:spcBef>
                <a:spcPts val="0"/>
              </a:spcBef>
              <a:spcAft>
                <a:spcPts val="0"/>
              </a:spcAft>
              <a:buNone/>
            </a:pPr>
            <a:r>
              <a:rPr lang="en" sz="623">
                <a:solidFill>
                  <a:schemeClr val="accent2"/>
                </a:solidFill>
                <a:latin typeface="Lato"/>
                <a:ea typeface="Lato"/>
                <a:cs typeface="Lato"/>
                <a:sym typeface="Lato"/>
              </a:rPr>
              <a:t>Handoff to Eng</a:t>
            </a:r>
            <a:endParaRPr sz="623">
              <a:solidFill>
                <a:schemeClr val="accent2"/>
              </a:solidFill>
              <a:latin typeface="Lato"/>
              <a:ea typeface="Lato"/>
              <a:cs typeface="Lato"/>
              <a:sym typeface="Lato"/>
            </a:endParaRPr>
          </a:p>
        </p:txBody>
      </p:sp>
      <p:sp>
        <p:nvSpPr>
          <p:cNvPr id="1795" name="Google Shape;1795;p371"/>
          <p:cNvSpPr txBox="1"/>
          <p:nvPr/>
        </p:nvSpPr>
        <p:spPr>
          <a:xfrm>
            <a:off x="1236134" y="3763136"/>
            <a:ext cx="606600" cy="219300"/>
          </a:xfrm>
          <a:prstGeom prst="rect">
            <a:avLst/>
          </a:prstGeom>
          <a:noFill/>
          <a:ln>
            <a:noFill/>
          </a:ln>
        </p:spPr>
        <p:txBody>
          <a:bodyPr anchorCtr="0" anchor="t" bIns="81375" lIns="81375" spcFirstLastPara="1" rIns="81375" wrap="square" tIns="81375">
            <a:noAutofit/>
          </a:bodyPr>
          <a:lstStyle/>
          <a:p>
            <a:pPr indent="0" lvl="0" marL="0" rtl="0" algn="ctr">
              <a:spcBef>
                <a:spcPts val="0"/>
              </a:spcBef>
              <a:spcAft>
                <a:spcPts val="0"/>
              </a:spcAft>
              <a:buNone/>
            </a:pPr>
            <a:r>
              <a:rPr lang="en" sz="623">
                <a:solidFill>
                  <a:schemeClr val="accent2"/>
                </a:solidFill>
                <a:latin typeface="Lato"/>
                <a:ea typeface="Lato"/>
                <a:cs typeface="Lato"/>
                <a:sym typeface="Lato"/>
              </a:rPr>
              <a:t>Review Staging</a:t>
            </a:r>
            <a:endParaRPr sz="623">
              <a:solidFill>
                <a:schemeClr val="accent2"/>
              </a:solidFill>
              <a:latin typeface="Lato"/>
              <a:ea typeface="Lato"/>
              <a:cs typeface="Lato"/>
              <a:sym typeface="Lato"/>
            </a:endParaRPr>
          </a:p>
        </p:txBody>
      </p:sp>
      <p:sp>
        <p:nvSpPr>
          <p:cNvPr id="1796" name="Google Shape;1796;p371"/>
          <p:cNvSpPr txBox="1"/>
          <p:nvPr/>
        </p:nvSpPr>
        <p:spPr>
          <a:xfrm>
            <a:off x="2076339" y="4313327"/>
            <a:ext cx="606600" cy="219300"/>
          </a:xfrm>
          <a:prstGeom prst="rect">
            <a:avLst/>
          </a:prstGeom>
          <a:noFill/>
          <a:ln>
            <a:noFill/>
          </a:ln>
        </p:spPr>
        <p:txBody>
          <a:bodyPr anchorCtr="0" anchor="t" bIns="81375" lIns="81375" spcFirstLastPara="1" rIns="81375" wrap="square" tIns="81375">
            <a:noAutofit/>
          </a:bodyPr>
          <a:lstStyle/>
          <a:p>
            <a:pPr indent="0" lvl="0" marL="0" rtl="0" algn="ctr">
              <a:spcBef>
                <a:spcPts val="0"/>
              </a:spcBef>
              <a:spcAft>
                <a:spcPts val="0"/>
              </a:spcAft>
              <a:buNone/>
            </a:pPr>
            <a:r>
              <a:rPr lang="en" sz="623">
                <a:solidFill>
                  <a:schemeClr val="accent2"/>
                </a:solidFill>
                <a:latin typeface="Lato"/>
                <a:ea typeface="Lato"/>
                <a:cs typeface="Lato"/>
                <a:sym typeface="Lato"/>
              </a:rPr>
              <a:t>Wait for Build</a:t>
            </a:r>
            <a:endParaRPr sz="623">
              <a:solidFill>
                <a:schemeClr val="accent2"/>
              </a:solidFill>
              <a:latin typeface="Lato"/>
              <a:ea typeface="Lato"/>
              <a:cs typeface="Lato"/>
              <a:sym typeface="Lato"/>
            </a:endParaRPr>
          </a:p>
        </p:txBody>
      </p:sp>
      <p:sp>
        <p:nvSpPr>
          <p:cNvPr id="1797" name="Google Shape;1797;p371"/>
          <p:cNvSpPr txBox="1"/>
          <p:nvPr/>
        </p:nvSpPr>
        <p:spPr>
          <a:xfrm>
            <a:off x="1236134" y="2824437"/>
            <a:ext cx="606600" cy="219300"/>
          </a:xfrm>
          <a:prstGeom prst="rect">
            <a:avLst/>
          </a:prstGeom>
          <a:noFill/>
          <a:ln>
            <a:noFill/>
          </a:ln>
        </p:spPr>
        <p:txBody>
          <a:bodyPr anchorCtr="0" anchor="t" bIns="81375" lIns="81375" spcFirstLastPara="1" rIns="81375" wrap="square" tIns="81375">
            <a:noAutofit/>
          </a:bodyPr>
          <a:lstStyle/>
          <a:p>
            <a:pPr indent="0" lvl="0" marL="0" rtl="0" algn="ctr">
              <a:spcBef>
                <a:spcPts val="0"/>
              </a:spcBef>
              <a:spcAft>
                <a:spcPts val="0"/>
              </a:spcAft>
              <a:buNone/>
            </a:pPr>
            <a:r>
              <a:rPr lang="en" sz="623">
                <a:solidFill>
                  <a:schemeClr val="accent2"/>
                </a:solidFill>
                <a:latin typeface="Lato"/>
                <a:ea typeface="Lato"/>
                <a:cs typeface="Lato"/>
                <a:sym typeface="Lato"/>
              </a:rPr>
              <a:t>Request Release</a:t>
            </a:r>
            <a:endParaRPr sz="623">
              <a:solidFill>
                <a:schemeClr val="accent2"/>
              </a:solidFill>
              <a:latin typeface="Lato"/>
              <a:ea typeface="Lato"/>
              <a:cs typeface="Lato"/>
              <a:sym typeface="Lato"/>
            </a:endParaRPr>
          </a:p>
        </p:txBody>
      </p:sp>
      <p:pic>
        <p:nvPicPr>
          <p:cNvPr id="1798" name="Google Shape;1798;p371" title="lightbulb.png"/>
          <p:cNvPicPr preferRelativeResize="0"/>
          <p:nvPr/>
        </p:nvPicPr>
        <p:blipFill>
          <a:blip r:embed="rId3">
            <a:alphaModFix/>
          </a:blip>
          <a:stretch>
            <a:fillRect/>
          </a:stretch>
        </p:blipFill>
        <p:spPr>
          <a:xfrm>
            <a:off x="2303548" y="2166988"/>
            <a:ext cx="219230" cy="219230"/>
          </a:xfrm>
          <a:prstGeom prst="rect">
            <a:avLst/>
          </a:prstGeom>
          <a:noFill/>
          <a:ln>
            <a:noFill/>
          </a:ln>
        </p:spPr>
      </p:pic>
      <p:pic>
        <p:nvPicPr>
          <p:cNvPr id="1799" name="Google Shape;1799;p371" title="edit.png"/>
          <p:cNvPicPr preferRelativeResize="0"/>
          <p:nvPr/>
        </p:nvPicPr>
        <p:blipFill rotWithShape="1">
          <a:blip r:embed="rId4">
            <a:alphaModFix/>
          </a:blip>
          <a:srcRect b="0" l="0" r="0" t="0"/>
          <a:stretch/>
        </p:blipFill>
        <p:spPr>
          <a:xfrm>
            <a:off x="3179987" y="2694650"/>
            <a:ext cx="219225" cy="219225"/>
          </a:xfrm>
          <a:prstGeom prst="rect">
            <a:avLst/>
          </a:prstGeom>
          <a:noFill/>
          <a:ln>
            <a:noFill/>
          </a:ln>
        </p:spPr>
      </p:pic>
      <p:pic>
        <p:nvPicPr>
          <p:cNvPr id="1800" name="Google Shape;1800;p371" title="clock.png"/>
          <p:cNvPicPr preferRelativeResize="0"/>
          <p:nvPr/>
        </p:nvPicPr>
        <p:blipFill rotWithShape="1">
          <a:blip r:embed="rId5">
            <a:alphaModFix/>
          </a:blip>
          <a:srcRect b="0" l="0" r="0" t="0"/>
          <a:stretch/>
        </p:blipFill>
        <p:spPr>
          <a:xfrm>
            <a:off x="2270018" y="4107487"/>
            <a:ext cx="219230" cy="219230"/>
          </a:xfrm>
          <a:prstGeom prst="rect">
            <a:avLst/>
          </a:prstGeom>
          <a:noFill/>
          <a:ln>
            <a:noFill/>
          </a:ln>
        </p:spPr>
      </p:pic>
      <p:pic>
        <p:nvPicPr>
          <p:cNvPr id="1801" name="Google Shape;1801;p371" title="search-data.png"/>
          <p:cNvPicPr preferRelativeResize="0"/>
          <p:nvPr/>
        </p:nvPicPr>
        <p:blipFill rotWithShape="1">
          <a:blip r:embed="rId6">
            <a:alphaModFix/>
          </a:blip>
          <a:srcRect b="0" l="0" r="0" t="0"/>
          <a:stretch/>
        </p:blipFill>
        <p:spPr>
          <a:xfrm>
            <a:off x="1418558" y="3580620"/>
            <a:ext cx="219230" cy="219230"/>
          </a:xfrm>
          <a:prstGeom prst="rect">
            <a:avLst/>
          </a:prstGeom>
          <a:noFill/>
          <a:ln>
            <a:noFill/>
          </a:ln>
        </p:spPr>
      </p:pic>
      <p:pic>
        <p:nvPicPr>
          <p:cNvPr id="1802" name="Google Shape;1802;p371" title="time-and-date.png"/>
          <p:cNvPicPr preferRelativeResize="0"/>
          <p:nvPr/>
        </p:nvPicPr>
        <p:blipFill rotWithShape="1">
          <a:blip r:embed="rId7">
            <a:alphaModFix/>
          </a:blip>
          <a:srcRect b="0" l="0" r="0" t="0"/>
          <a:stretch/>
        </p:blipFill>
        <p:spPr>
          <a:xfrm>
            <a:off x="1418552" y="2654939"/>
            <a:ext cx="219230" cy="219230"/>
          </a:xfrm>
          <a:prstGeom prst="rect">
            <a:avLst/>
          </a:prstGeom>
          <a:noFill/>
          <a:ln>
            <a:noFill/>
          </a:ln>
        </p:spPr>
      </p:pic>
      <p:sp>
        <p:nvSpPr>
          <p:cNvPr id="1803" name="Google Shape;1803;p371"/>
          <p:cNvSpPr/>
          <p:nvPr/>
        </p:nvSpPr>
        <p:spPr>
          <a:xfrm>
            <a:off x="5013059" y="1988743"/>
            <a:ext cx="2733000" cy="2733000"/>
          </a:xfrm>
          <a:prstGeom prst="ellipse">
            <a:avLst/>
          </a:prstGeom>
          <a:solidFill>
            <a:srgbClr val="FFFFFF"/>
          </a:solidFill>
          <a:ln cap="flat" cmpd="sng" w="16950">
            <a:solidFill>
              <a:schemeClr val="accent1"/>
            </a:solidFill>
            <a:prstDash val="solid"/>
            <a:round/>
            <a:headEnd len="sm" w="sm" type="none"/>
            <a:tailEnd len="sm" w="sm" type="none"/>
          </a:ln>
        </p:spPr>
        <p:txBody>
          <a:bodyPr anchorCtr="0" anchor="ctr" bIns="81375" lIns="81375" spcFirstLastPara="1" rIns="81375" wrap="square" tIns="81375">
            <a:noAutofit/>
          </a:bodyPr>
          <a:lstStyle/>
          <a:p>
            <a:pPr indent="0" lvl="0" marL="0" rtl="0" algn="ctr">
              <a:spcBef>
                <a:spcPts val="0"/>
              </a:spcBef>
              <a:spcAft>
                <a:spcPts val="0"/>
              </a:spcAft>
              <a:buNone/>
            </a:pPr>
            <a:r>
              <a:rPr lang="en" sz="1068">
                <a:latin typeface="Poppins SemiBold"/>
                <a:ea typeface="Poppins SemiBold"/>
                <a:cs typeface="Poppins SemiBold"/>
                <a:sym typeface="Poppins SemiBold"/>
              </a:rPr>
              <a:t>PM AS </a:t>
            </a:r>
            <a:br>
              <a:rPr lang="en" sz="1068">
                <a:latin typeface="Poppins SemiBold"/>
                <a:ea typeface="Poppins SemiBold"/>
                <a:cs typeface="Poppins SemiBold"/>
                <a:sym typeface="Poppins SemiBold"/>
              </a:rPr>
            </a:br>
            <a:r>
              <a:rPr lang="en" sz="1068">
                <a:latin typeface="Poppins SemiBold"/>
                <a:ea typeface="Poppins SemiBold"/>
                <a:cs typeface="Poppins SemiBold"/>
                <a:sym typeface="Poppins SemiBold"/>
              </a:rPr>
              <a:t>“BUILDER”</a:t>
            </a:r>
            <a:endParaRPr sz="1068">
              <a:latin typeface="Poppins SemiBold"/>
              <a:ea typeface="Poppins SemiBold"/>
              <a:cs typeface="Poppins SemiBold"/>
              <a:sym typeface="Poppins SemiBold"/>
            </a:endParaRPr>
          </a:p>
        </p:txBody>
      </p:sp>
      <p:sp>
        <p:nvSpPr>
          <p:cNvPr id="1804" name="Google Shape;1804;p371"/>
          <p:cNvSpPr/>
          <p:nvPr/>
        </p:nvSpPr>
        <p:spPr>
          <a:xfrm>
            <a:off x="6043155" y="2028597"/>
            <a:ext cx="663600" cy="663600"/>
          </a:xfrm>
          <a:prstGeom prst="ellipse">
            <a:avLst/>
          </a:prstGeom>
          <a:solidFill>
            <a:schemeClr val="lt2"/>
          </a:solidFill>
          <a:ln>
            <a:noFill/>
          </a:ln>
        </p:spPr>
        <p:txBody>
          <a:bodyPr anchorCtr="0" anchor="ctr" bIns="81375" lIns="81375" spcFirstLastPara="1" rIns="81375" wrap="square" tIns="81375">
            <a:noAutofit/>
          </a:bodyPr>
          <a:lstStyle/>
          <a:p>
            <a:pPr indent="0" lvl="0" marL="0" rtl="0" algn="ctr">
              <a:spcBef>
                <a:spcPts val="0"/>
              </a:spcBef>
              <a:spcAft>
                <a:spcPts val="0"/>
              </a:spcAft>
              <a:buNone/>
            </a:pPr>
            <a:r>
              <a:t/>
            </a:r>
            <a:endParaRPr sz="1246">
              <a:latin typeface="Lato"/>
              <a:ea typeface="Lato"/>
              <a:cs typeface="Lato"/>
              <a:sym typeface="Lato"/>
            </a:endParaRPr>
          </a:p>
        </p:txBody>
      </p:sp>
      <p:sp>
        <p:nvSpPr>
          <p:cNvPr id="1805" name="Google Shape;1805;p371"/>
          <p:cNvSpPr/>
          <p:nvPr/>
        </p:nvSpPr>
        <p:spPr>
          <a:xfrm>
            <a:off x="5166723" y="2603753"/>
            <a:ext cx="663600" cy="663600"/>
          </a:xfrm>
          <a:prstGeom prst="ellipse">
            <a:avLst/>
          </a:prstGeom>
          <a:solidFill>
            <a:schemeClr val="lt2"/>
          </a:solidFill>
          <a:ln>
            <a:noFill/>
          </a:ln>
        </p:spPr>
        <p:txBody>
          <a:bodyPr anchorCtr="0" anchor="ctr" bIns="81375" lIns="81375" spcFirstLastPara="1" rIns="81375" wrap="square" tIns="81375">
            <a:noAutofit/>
          </a:bodyPr>
          <a:lstStyle/>
          <a:p>
            <a:pPr indent="0" lvl="0" marL="0" rtl="0" algn="ctr">
              <a:spcBef>
                <a:spcPts val="0"/>
              </a:spcBef>
              <a:spcAft>
                <a:spcPts val="0"/>
              </a:spcAft>
              <a:buNone/>
            </a:pPr>
            <a:r>
              <a:t/>
            </a:r>
            <a:endParaRPr sz="1246">
              <a:latin typeface="Lato"/>
              <a:ea typeface="Lato"/>
              <a:cs typeface="Lato"/>
              <a:sym typeface="Lato"/>
            </a:endParaRPr>
          </a:p>
        </p:txBody>
      </p:sp>
      <p:sp>
        <p:nvSpPr>
          <p:cNvPr id="1806" name="Google Shape;1806;p371"/>
          <p:cNvSpPr txBox="1"/>
          <p:nvPr/>
        </p:nvSpPr>
        <p:spPr>
          <a:xfrm>
            <a:off x="6076244" y="2441878"/>
            <a:ext cx="606600" cy="219300"/>
          </a:xfrm>
          <a:prstGeom prst="rect">
            <a:avLst/>
          </a:prstGeom>
          <a:noFill/>
          <a:ln>
            <a:noFill/>
          </a:ln>
        </p:spPr>
        <p:txBody>
          <a:bodyPr anchorCtr="0" anchor="t" bIns="81375" lIns="81375" spcFirstLastPara="1" rIns="81375" wrap="square" tIns="81375">
            <a:noAutofit/>
          </a:bodyPr>
          <a:lstStyle/>
          <a:p>
            <a:pPr indent="0" lvl="0" marL="0" rtl="0" algn="ctr">
              <a:spcBef>
                <a:spcPts val="0"/>
              </a:spcBef>
              <a:spcAft>
                <a:spcPts val="0"/>
              </a:spcAft>
              <a:buNone/>
            </a:pPr>
            <a:r>
              <a:rPr lang="en" sz="623">
                <a:solidFill>
                  <a:schemeClr val="accent2"/>
                </a:solidFill>
                <a:latin typeface="Lato"/>
                <a:ea typeface="Lato"/>
                <a:cs typeface="Lato"/>
                <a:sym typeface="Lato"/>
              </a:rPr>
              <a:t>Idea</a:t>
            </a:r>
            <a:endParaRPr sz="623">
              <a:solidFill>
                <a:schemeClr val="accent2"/>
              </a:solidFill>
              <a:latin typeface="Lato"/>
              <a:ea typeface="Lato"/>
              <a:cs typeface="Lato"/>
              <a:sym typeface="Lato"/>
            </a:endParaRPr>
          </a:p>
        </p:txBody>
      </p:sp>
      <p:sp>
        <p:nvSpPr>
          <p:cNvPr id="1807" name="Google Shape;1807;p371"/>
          <p:cNvSpPr/>
          <p:nvPr/>
        </p:nvSpPr>
        <p:spPr>
          <a:xfrm>
            <a:off x="5166723" y="3443871"/>
            <a:ext cx="663600" cy="663600"/>
          </a:xfrm>
          <a:prstGeom prst="ellipse">
            <a:avLst/>
          </a:prstGeom>
          <a:solidFill>
            <a:schemeClr val="lt2"/>
          </a:solidFill>
          <a:ln>
            <a:noFill/>
          </a:ln>
        </p:spPr>
        <p:txBody>
          <a:bodyPr anchorCtr="0" anchor="ctr" bIns="81375" lIns="81375" spcFirstLastPara="1" rIns="81375" wrap="square" tIns="81375">
            <a:noAutofit/>
          </a:bodyPr>
          <a:lstStyle/>
          <a:p>
            <a:pPr indent="0" lvl="0" marL="0" rtl="0" algn="ctr">
              <a:spcBef>
                <a:spcPts val="0"/>
              </a:spcBef>
              <a:spcAft>
                <a:spcPts val="0"/>
              </a:spcAft>
              <a:buNone/>
            </a:pPr>
            <a:r>
              <a:t/>
            </a:r>
            <a:endParaRPr sz="1246">
              <a:latin typeface="Lato"/>
              <a:ea typeface="Lato"/>
              <a:cs typeface="Lato"/>
              <a:sym typeface="Lato"/>
            </a:endParaRPr>
          </a:p>
        </p:txBody>
      </p:sp>
      <p:sp>
        <p:nvSpPr>
          <p:cNvPr id="1808" name="Google Shape;1808;p371"/>
          <p:cNvSpPr/>
          <p:nvPr/>
        </p:nvSpPr>
        <p:spPr>
          <a:xfrm>
            <a:off x="6919587" y="3443871"/>
            <a:ext cx="663600" cy="663600"/>
          </a:xfrm>
          <a:prstGeom prst="ellipse">
            <a:avLst/>
          </a:prstGeom>
          <a:solidFill>
            <a:schemeClr val="lt2"/>
          </a:solidFill>
          <a:ln>
            <a:noFill/>
          </a:ln>
        </p:spPr>
        <p:txBody>
          <a:bodyPr anchorCtr="0" anchor="ctr" bIns="81375" lIns="81375" spcFirstLastPara="1" rIns="81375" wrap="square" tIns="81375">
            <a:noAutofit/>
          </a:bodyPr>
          <a:lstStyle/>
          <a:p>
            <a:pPr indent="0" lvl="0" marL="0" rtl="0" algn="ctr">
              <a:spcBef>
                <a:spcPts val="0"/>
              </a:spcBef>
              <a:spcAft>
                <a:spcPts val="0"/>
              </a:spcAft>
              <a:buNone/>
            </a:pPr>
            <a:r>
              <a:t/>
            </a:r>
            <a:endParaRPr sz="1246">
              <a:latin typeface="Lato"/>
              <a:ea typeface="Lato"/>
              <a:cs typeface="Lato"/>
              <a:sym typeface="Lato"/>
            </a:endParaRPr>
          </a:p>
        </p:txBody>
      </p:sp>
      <p:sp>
        <p:nvSpPr>
          <p:cNvPr id="1809" name="Google Shape;1809;p371"/>
          <p:cNvSpPr/>
          <p:nvPr/>
        </p:nvSpPr>
        <p:spPr>
          <a:xfrm rot="2408552">
            <a:off x="6536418" y="2979479"/>
            <a:ext cx="731513" cy="731513"/>
          </a:xfrm>
          <a:prstGeom prst="arc">
            <a:avLst>
              <a:gd fmla="val 17401700" name="adj1"/>
              <a:gd fmla="val 0" name="adj2"/>
            </a:avLst>
          </a:prstGeom>
          <a:noFill/>
          <a:ln cap="flat" cmpd="sng" w="8475">
            <a:solidFill>
              <a:schemeClr val="accent2"/>
            </a:solidFill>
            <a:prstDash val="solid"/>
            <a:round/>
            <a:headEnd len="sm" w="sm" type="none"/>
            <a:tailEnd len="sm" w="sm" type="stealth"/>
          </a:ln>
        </p:spPr>
        <p:txBody>
          <a:bodyPr anchorCtr="0" anchor="ctr" bIns="81375" lIns="81375" spcFirstLastPara="1" rIns="81375" wrap="square" tIns="81375">
            <a:noAutofit/>
          </a:bodyPr>
          <a:lstStyle/>
          <a:p>
            <a:pPr indent="0" lvl="0" marL="0" rtl="0" algn="ctr">
              <a:spcBef>
                <a:spcPts val="0"/>
              </a:spcBef>
              <a:spcAft>
                <a:spcPts val="0"/>
              </a:spcAft>
              <a:buNone/>
            </a:pPr>
            <a:r>
              <a:t/>
            </a:r>
            <a:endParaRPr sz="1246">
              <a:latin typeface="Lato"/>
              <a:ea typeface="Lato"/>
              <a:cs typeface="Lato"/>
              <a:sym typeface="Lato"/>
            </a:endParaRPr>
          </a:p>
        </p:txBody>
      </p:sp>
      <p:sp>
        <p:nvSpPr>
          <p:cNvPr id="1810" name="Google Shape;1810;p371"/>
          <p:cNvSpPr/>
          <p:nvPr/>
        </p:nvSpPr>
        <p:spPr>
          <a:xfrm>
            <a:off x="6919587" y="2603753"/>
            <a:ext cx="663600" cy="663600"/>
          </a:xfrm>
          <a:prstGeom prst="ellipse">
            <a:avLst/>
          </a:prstGeom>
          <a:solidFill>
            <a:schemeClr val="lt2"/>
          </a:solidFill>
          <a:ln>
            <a:noFill/>
          </a:ln>
        </p:spPr>
        <p:txBody>
          <a:bodyPr anchorCtr="0" anchor="ctr" bIns="81375" lIns="81375" spcFirstLastPara="1" rIns="81375" wrap="square" tIns="81375">
            <a:noAutofit/>
          </a:bodyPr>
          <a:lstStyle/>
          <a:p>
            <a:pPr indent="0" lvl="0" marL="0" rtl="0" algn="ctr">
              <a:spcBef>
                <a:spcPts val="0"/>
              </a:spcBef>
              <a:spcAft>
                <a:spcPts val="0"/>
              </a:spcAft>
              <a:buNone/>
            </a:pPr>
            <a:r>
              <a:t/>
            </a:r>
            <a:endParaRPr sz="1246">
              <a:latin typeface="Lato"/>
              <a:ea typeface="Lato"/>
              <a:cs typeface="Lato"/>
              <a:sym typeface="Lato"/>
            </a:endParaRPr>
          </a:p>
        </p:txBody>
      </p:sp>
      <p:sp>
        <p:nvSpPr>
          <p:cNvPr id="1811" name="Google Shape;1811;p371"/>
          <p:cNvSpPr/>
          <p:nvPr/>
        </p:nvSpPr>
        <p:spPr>
          <a:xfrm>
            <a:off x="6009665" y="3998263"/>
            <a:ext cx="663600" cy="663600"/>
          </a:xfrm>
          <a:prstGeom prst="ellipse">
            <a:avLst/>
          </a:prstGeom>
          <a:solidFill>
            <a:schemeClr val="lt2"/>
          </a:solidFill>
          <a:ln>
            <a:noFill/>
          </a:ln>
        </p:spPr>
        <p:txBody>
          <a:bodyPr anchorCtr="0" anchor="ctr" bIns="81375" lIns="81375" spcFirstLastPara="1" rIns="81375" wrap="square" tIns="81375">
            <a:noAutofit/>
          </a:bodyPr>
          <a:lstStyle/>
          <a:p>
            <a:pPr indent="0" lvl="0" marL="0" rtl="0" algn="ctr">
              <a:spcBef>
                <a:spcPts val="0"/>
              </a:spcBef>
              <a:spcAft>
                <a:spcPts val="0"/>
              </a:spcAft>
              <a:buNone/>
            </a:pPr>
            <a:r>
              <a:t/>
            </a:r>
            <a:endParaRPr sz="1246">
              <a:latin typeface="Lato"/>
              <a:ea typeface="Lato"/>
              <a:cs typeface="Lato"/>
              <a:sym typeface="Lato"/>
            </a:endParaRPr>
          </a:p>
        </p:txBody>
      </p:sp>
      <p:sp>
        <p:nvSpPr>
          <p:cNvPr id="1812" name="Google Shape;1812;p371"/>
          <p:cNvSpPr/>
          <p:nvPr/>
        </p:nvSpPr>
        <p:spPr>
          <a:xfrm rot="-5567871">
            <a:off x="5731238" y="2518542"/>
            <a:ext cx="731372" cy="731372"/>
          </a:xfrm>
          <a:prstGeom prst="arc">
            <a:avLst>
              <a:gd fmla="val 17401700" name="adj1"/>
              <a:gd fmla="val 0" name="adj2"/>
            </a:avLst>
          </a:prstGeom>
          <a:noFill/>
          <a:ln cap="flat" cmpd="sng" w="8475">
            <a:solidFill>
              <a:schemeClr val="accent2"/>
            </a:solidFill>
            <a:prstDash val="solid"/>
            <a:round/>
            <a:headEnd len="sm" w="sm" type="none"/>
            <a:tailEnd len="sm" w="sm" type="stealth"/>
          </a:ln>
        </p:spPr>
        <p:txBody>
          <a:bodyPr anchorCtr="0" anchor="ctr" bIns="81375" lIns="81375" spcFirstLastPara="1" rIns="81375" wrap="square" tIns="81375">
            <a:noAutofit/>
          </a:bodyPr>
          <a:lstStyle/>
          <a:p>
            <a:pPr indent="0" lvl="0" marL="0" rtl="0" algn="ctr">
              <a:spcBef>
                <a:spcPts val="0"/>
              </a:spcBef>
              <a:spcAft>
                <a:spcPts val="0"/>
              </a:spcAft>
              <a:buNone/>
            </a:pPr>
            <a:r>
              <a:t/>
            </a:r>
            <a:endParaRPr sz="1246">
              <a:latin typeface="Lato"/>
              <a:ea typeface="Lato"/>
              <a:cs typeface="Lato"/>
              <a:sym typeface="Lato"/>
            </a:endParaRPr>
          </a:p>
        </p:txBody>
      </p:sp>
      <p:sp>
        <p:nvSpPr>
          <p:cNvPr id="1813" name="Google Shape;1813;p371"/>
          <p:cNvSpPr/>
          <p:nvPr/>
        </p:nvSpPr>
        <p:spPr>
          <a:xfrm rot="-900599">
            <a:off x="6317947" y="2512179"/>
            <a:ext cx="676481" cy="676481"/>
          </a:xfrm>
          <a:prstGeom prst="arc">
            <a:avLst>
              <a:gd fmla="val 17401700" name="adj1"/>
              <a:gd fmla="val 0" name="adj2"/>
            </a:avLst>
          </a:prstGeom>
          <a:noFill/>
          <a:ln cap="flat" cmpd="sng" w="8475">
            <a:solidFill>
              <a:schemeClr val="accent2"/>
            </a:solidFill>
            <a:prstDash val="solid"/>
            <a:round/>
            <a:headEnd len="sm" w="sm" type="none"/>
            <a:tailEnd len="sm" w="sm" type="stealth"/>
          </a:ln>
        </p:spPr>
        <p:txBody>
          <a:bodyPr anchorCtr="0" anchor="ctr" bIns="81375" lIns="81375" spcFirstLastPara="1" rIns="81375" wrap="square" tIns="81375">
            <a:noAutofit/>
          </a:bodyPr>
          <a:lstStyle/>
          <a:p>
            <a:pPr indent="0" lvl="0" marL="0" rtl="0" algn="ctr">
              <a:spcBef>
                <a:spcPts val="0"/>
              </a:spcBef>
              <a:spcAft>
                <a:spcPts val="0"/>
              </a:spcAft>
              <a:buNone/>
            </a:pPr>
            <a:r>
              <a:t/>
            </a:r>
            <a:endParaRPr sz="1246">
              <a:latin typeface="Lato"/>
              <a:ea typeface="Lato"/>
              <a:cs typeface="Lato"/>
              <a:sym typeface="Lato"/>
            </a:endParaRPr>
          </a:p>
        </p:txBody>
      </p:sp>
      <p:sp>
        <p:nvSpPr>
          <p:cNvPr id="1814" name="Google Shape;1814;p371"/>
          <p:cNvSpPr/>
          <p:nvPr/>
        </p:nvSpPr>
        <p:spPr>
          <a:xfrm rot="5232129">
            <a:off x="6271111" y="3446605"/>
            <a:ext cx="731372" cy="731372"/>
          </a:xfrm>
          <a:prstGeom prst="arc">
            <a:avLst>
              <a:gd fmla="val 17401700" name="adj1"/>
              <a:gd fmla="val 0" name="adj2"/>
            </a:avLst>
          </a:prstGeom>
          <a:noFill/>
          <a:ln cap="flat" cmpd="sng" w="8475">
            <a:solidFill>
              <a:schemeClr val="accent2"/>
            </a:solidFill>
            <a:prstDash val="solid"/>
            <a:round/>
            <a:headEnd len="sm" w="sm" type="none"/>
            <a:tailEnd len="sm" w="sm" type="stealth"/>
          </a:ln>
        </p:spPr>
        <p:txBody>
          <a:bodyPr anchorCtr="0" anchor="ctr" bIns="81375" lIns="81375" spcFirstLastPara="1" rIns="81375" wrap="square" tIns="81375">
            <a:noAutofit/>
          </a:bodyPr>
          <a:lstStyle/>
          <a:p>
            <a:pPr indent="0" lvl="0" marL="0" rtl="0" algn="ctr">
              <a:spcBef>
                <a:spcPts val="0"/>
              </a:spcBef>
              <a:spcAft>
                <a:spcPts val="0"/>
              </a:spcAft>
              <a:buNone/>
            </a:pPr>
            <a:r>
              <a:t/>
            </a:r>
            <a:endParaRPr sz="1246">
              <a:latin typeface="Lato"/>
              <a:ea typeface="Lato"/>
              <a:cs typeface="Lato"/>
              <a:sym typeface="Lato"/>
            </a:endParaRPr>
          </a:p>
        </p:txBody>
      </p:sp>
      <p:sp>
        <p:nvSpPr>
          <p:cNvPr id="1815" name="Google Shape;1815;p371"/>
          <p:cNvSpPr/>
          <p:nvPr/>
        </p:nvSpPr>
        <p:spPr>
          <a:xfrm rot="9900028">
            <a:off x="5731270" y="3507627"/>
            <a:ext cx="731421" cy="731421"/>
          </a:xfrm>
          <a:prstGeom prst="arc">
            <a:avLst>
              <a:gd fmla="val 17401700" name="adj1"/>
              <a:gd fmla="val 0" name="adj2"/>
            </a:avLst>
          </a:prstGeom>
          <a:noFill/>
          <a:ln cap="flat" cmpd="sng" w="8475">
            <a:solidFill>
              <a:schemeClr val="accent2"/>
            </a:solidFill>
            <a:prstDash val="solid"/>
            <a:round/>
            <a:headEnd len="sm" w="sm" type="none"/>
            <a:tailEnd len="sm" w="sm" type="stealth"/>
          </a:ln>
        </p:spPr>
        <p:txBody>
          <a:bodyPr anchorCtr="0" anchor="ctr" bIns="81375" lIns="81375" spcFirstLastPara="1" rIns="81375" wrap="square" tIns="81375">
            <a:noAutofit/>
          </a:bodyPr>
          <a:lstStyle/>
          <a:p>
            <a:pPr indent="0" lvl="0" marL="0" rtl="0" algn="ctr">
              <a:spcBef>
                <a:spcPts val="0"/>
              </a:spcBef>
              <a:spcAft>
                <a:spcPts val="0"/>
              </a:spcAft>
              <a:buNone/>
            </a:pPr>
            <a:r>
              <a:t/>
            </a:r>
            <a:endParaRPr sz="1246">
              <a:latin typeface="Lato"/>
              <a:ea typeface="Lato"/>
              <a:cs typeface="Lato"/>
              <a:sym typeface="Lato"/>
            </a:endParaRPr>
          </a:p>
        </p:txBody>
      </p:sp>
      <p:sp>
        <p:nvSpPr>
          <p:cNvPr id="1816" name="Google Shape;1816;p371"/>
          <p:cNvSpPr/>
          <p:nvPr/>
        </p:nvSpPr>
        <p:spPr>
          <a:xfrm flipH="1" rot="-2408552">
            <a:off x="5449219" y="2979491"/>
            <a:ext cx="731513" cy="731513"/>
          </a:xfrm>
          <a:prstGeom prst="arc">
            <a:avLst>
              <a:gd fmla="val 17401700" name="adj1"/>
              <a:gd fmla="val 0" name="adj2"/>
            </a:avLst>
          </a:prstGeom>
          <a:noFill/>
          <a:ln cap="flat" cmpd="sng" w="8475">
            <a:solidFill>
              <a:schemeClr val="accent2"/>
            </a:solidFill>
            <a:prstDash val="solid"/>
            <a:round/>
            <a:headEnd len="sm" w="sm" type="stealth"/>
            <a:tailEnd len="sm" w="sm" type="none"/>
          </a:ln>
        </p:spPr>
        <p:txBody>
          <a:bodyPr anchorCtr="0" anchor="ctr" bIns="81375" lIns="81375" spcFirstLastPara="1" rIns="81375" wrap="square" tIns="81375">
            <a:noAutofit/>
          </a:bodyPr>
          <a:lstStyle/>
          <a:p>
            <a:pPr indent="0" lvl="0" marL="0" rtl="0" algn="ctr">
              <a:spcBef>
                <a:spcPts val="0"/>
              </a:spcBef>
              <a:spcAft>
                <a:spcPts val="0"/>
              </a:spcAft>
              <a:buNone/>
            </a:pPr>
            <a:r>
              <a:t/>
            </a:r>
            <a:endParaRPr sz="1246">
              <a:latin typeface="Lato"/>
              <a:ea typeface="Lato"/>
              <a:cs typeface="Lato"/>
              <a:sym typeface="Lato"/>
            </a:endParaRPr>
          </a:p>
        </p:txBody>
      </p:sp>
      <p:sp>
        <p:nvSpPr>
          <p:cNvPr id="1817" name="Google Shape;1817;p371"/>
          <p:cNvSpPr txBox="1"/>
          <p:nvPr/>
        </p:nvSpPr>
        <p:spPr>
          <a:xfrm>
            <a:off x="6948026" y="2916164"/>
            <a:ext cx="606600" cy="219300"/>
          </a:xfrm>
          <a:prstGeom prst="rect">
            <a:avLst/>
          </a:prstGeom>
          <a:noFill/>
          <a:ln>
            <a:noFill/>
          </a:ln>
        </p:spPr>
        <p:txBody>
          <a:bodyPr anchorCtr="0" anchor="t" bIns="81375" lIns="81375" spcFirstLastPara="1" rIns="81375" wrap="square" tIns="81375">
            <a:noAutofit/>
          </a:bodyPr>
          <a:lstStyle/>
          <a:p>
            <a:pPr indent="0" lvl="0" marL="0" rtl="0" algn="ctr">
              <a:spcBef>
                <a:spcPts val="0"/>
              </a:spcBef>
              <a:spcAft>
                <a:spcPts val="0"/>
              </a:spcAft>
              <a:buNone/>
            </a:pPr>
            <a:r>
              <a:rPr lang="en" sz="623">
                <a:solidFill>
                  <a:schemeClr val="accent2"/>
                </a:solidFill>
                <a:latin typeface="Lato"/>
                <a:ea typeface="Lato"/>
                <a:cs typeface="Lato"/>
                <a:sym typeface="Lato"/>
              </a:rPr>
              <a:t>Prompt Prototype</a:t>
            </a:r>
            <a:endParaRPr sz="623">
              <a:solidFill>
                <a:schemeClr val="accent2"/>
              </a:solidFill>
              <a:latin typeface="Lato"/>
              <a:ea typeface="Lato"/>
              <a:cs typeface="Lato"/>
              <a:sym typeface="Lato"/>
            </a:endParaRPr>
          </a:p>
        </p:txBody>
      </p:sp>
      <p:sp>
        <p:nvSpPr>
          <p:cNvPr id="1818" name="Google Shape;1818;p371"/>
          <p:cNvSpPr txBox="1"/>
          <p:nvPr/>
        </p:nvSpPr>
        <p:spPr>
          <a:xfrm>
            <a:off x="6956590" y="3780654"/>
            <a:ext cx="606600" cy="219300"/>
          </a:xfrm>
          <a:prstGeom prst="rect">
            <a:avLst/>
          </a:prstGeom>
          <a:noFill/>
          <a:ln>
            <a:noFill/>
          </a:ln>
        </p:spPr>
        <p:txBody>
          <a:bodyPr anchorCtr="0" anchor="t" bIns="81375" lIns="81375" spcFirstLastPara="1" rIns="81375" wrap="square" tIns="81375">
            <a:noAutofit/>
          </a:bodyPr>
          <a:lstStyle/>
          <a:p>
            <a:pPr indent="0" lvl="0" marL="0" rtl="0" algn="ctr">
              <a:spcBef>
                <a:spcPts val="0"/>
              </a:spcBef>
              <a:spcAft>
                <a:spcPts val="0"/>
              </a:spcAft>
              <a:buNone/>
            </a:pPr>
            <a:r>
              <a:rPr lang="en" sz="623">
                <a:solidFill>
                  <a:schemeClr val="accent2"/>
                </a:solidFill>
                <a:latin typeface="Lato"/>
                <a:ea typeface="Lato"/>
                <a:cs typeface="Lato"/>
                <a:sym typeface="Lato"/>
              </a:rPr>
              <a:t>Instant Build</a:t>
            </a:r>
            <a:endParaRPr sz="623">
              <a:solidFill>
                <a:schemeClr val="accent2"/>
              </a:solidFill>
              <a:latin typeface="Lato"/>
              <a:ea typeface="Lato"/>
              <a:cs typeface="Lato"/>
              <a:sym typeface="Lato"/>
            </a:endParaRPr>
          </a:p>
        </p:txBody>
      </p:sp>
      <p:sp>
        <p:nvSpPr>
          <p:cNvPr id="1819" name="Google Shape;1819;p371"/>
          <p:cNvSpPr txBox="1"/>
          <p:nvPr/>
        </p:nvSpPr>
        <p:spPr>
          <a:xfrm>
            <a:off x="5197909" y="3802986"/>
            <a:ext cx="606600" cy="219300"/>
          </a:xfrm>
          <a:prstGeom prst="rect">
            <a:avLst/>
          </a:prstGeom>
          <a:noFill/>
          <a:ln>
            <a:noFill/>
          </a:ln>
        </p:spPr>
        <p:txBody>
          <a:bodyPr anchorCtr="0" anchor="t" bIns="81375" lIns="81375" spcFirstLastPara="1" rIns="81375" wrap="square" tIns="81375">
            <a:noAutofit/>
          </a:bodyPr>
          <a:lstStyle/>
          <a:p>
            <a:pPr indent="0" lvl="0" marL="0" rtl="0" algn="ctr">
              <a:spcBef>
                <a:spcPts val="0"/>
              </a:spcBef>
              <a:spcAft>
                <a:spcPts val="0"/>
              </a:spcAft>
              <a:buNone/>
            </a:pPr>
            <a:r>
              <a:rPr lang="en" sz="623">
                <a:solidFill>
                  <a:schemeClr val="accent2"/>
                </a:solidFill>
                <a:latin typeface="Lato"/>
                <a:ea typeface="Lato"/>
                <a:cs typeface="Lato"/>
                <a:sym typeface="Lato"/>
              </a:rPr>
              <a:t>Iterate and Fix</a:t>
            </a:r>
            <a:endParaRPr sz="623">
              <a:solidFill>
                <a:schemeClr val="accent2"/>
              </a:solidFill>
              <a:latin typeface="Lato"/>
              <a:ea typeface="Lato"/>
              <a:cs typeface="Lato"/>
              <a:sym typeface="Lato"/>
            </a:endParaRPr>
          </a:p>
        </p:txBody>
      </p:sp>
      <p:sp>
        <p:nvSpPr>
          <p:cNvPr id="1820" name="Google Shape;1820;p371"/>
          <p:cNvSpPr txBox="1"/>
          <p:nvPr/>
        </p:nvSpPr>
        <p:spPr>
          <a:xfrm>
            <a:off x="6038114" y="4353177"/>
            <a:ext cx="606600" cy="219300"/>
          </a:xfrm>
          <a:prstGeom prst="rect">
            <a:avLst/>
          </a:prstGeom>
          <a:noFill/>
          <a:ln>
            <a:noFill/>
          </a:ln>
        </p:spPr>
        <p:txBody>
          <a:bodyPr anchorCtr="0" anchor="t" bIns="81375" lIns="81375" spcFirstLastPara="1" rIns="81375" wrap="square" tIns="81375">
            <a:noAutofit/>
          </a:bodyPr>
          <a:lstStyle/>
          <a:p>
            <a:pPr indent="0" lvl="0" marL="0" rtl="0" algn="ctr">
              <a:spcBef>
                <a:spcPts val="0"/>
              </a:spcBef>
              <a:spcAft>
                <a:spcPts val="0"/>
              </a:spcAft>
              <a:buNone/>
            </a:pPr>
            <a:r>
              <a:rPr lang="en" sz="623">
                <a:solidFill>
                  <a:schemeClr val="accent2"/>
                </a:solidFill>
                <a:latin typeface="Lato"/>
                <a:ea typeface="Lato"/>
                <a:cs typeface="Lato"/>
                <a:sym typeface="Lato"/>
              </a:rPr>
              <a:t>Deploy to Cloud</a:t>
            </a:r>
            <a:endParaRPr sz="623">
              <a:solidFill>
                <a:schemeClr val="accent2"/>
              </a:solidFill>
              <a:latin typeface="Lato"/>
              <a:ea typeface="Lato"/>
              <a:cs typeface="Lato"/>
              <a:sym typeface="Lato"/>
            </a:endParaRPr>
          </a:p>
        </p:txBody>
      </p:sp>
      <p:sp>
        <p:nvSpPr>
          <p:cNvPr id="1821" name="Google Shape;1821;p371"/>
          <p:cNvSpPr txBox="1"/>
          <p:nvPr/>
        </p:nvSpPr>
        <p:spPr>
          <a:xfrm>
            <a:off x="5197909" y="2864287"/>
            <a:ext cx="606600" cy="219300"/>
          </a:xfrm>
          <a:prstGeom prst="rect">
            <a:avLst/>
          </a:prstGeom>
          <a:noFill/>
          <a:ln>
            <a:noFill/>
          </a:ln>
        </p:spPr>
        <p:txBody>
          <a:bodyPr anchorCtr="0" anchor="t" bIns="81375" lIns="81375" spcFirstLastPara="1" rIns="81375" wrap="square" tIns="81375">
            <a:noAutofit/>
          </a:bodyPr>
          <a:lstStyle/>
          <a:p>
            <a:pPr indent="0" lvl="0" marL="0" rtl="0" algn="ctr">
              <a:spcBef>
                <a:spcPts val="0"/>
              </a:spcBef>
              <a:spcAft>
                <a:spcPts val="0"/>
              </a:spcAft>
              <a:buNone/>
            </a:pPr>
            <a:r>
              <a:rPr lang="en" sz="623">
                <a:solidFill>
                  <a:schemeClr val="accent2"/>
                </a:solidFill>
                <a:latin typeface="Lato"/>
                <a:ea typeface="Lato"/>
                <a:cs typeface="Lato"/>
                <a:sym typeface="Lato"/>
              </a:rPr>
              <a:t>Validate Value</a:t>
            </a:r>
            <a:endParaRPr sz="623">
              <a:solidFill>
                <a:schemeClr val="accent2"/>
              </a:solidFill>
              <a:latin typeface="Lato"/>
              <a:ea typeface="Lato"/>
              <a:cs typeface="Lato"/>
              <a:sym typeface="Lato"/>
            </a:endParaRPr>
          </a:p>
        </p:txBody>
      </p:sp>
      <p:pic>
        <p:nvPicPr>
          <p:cNvPr id="1822" name="Google Shape;1822;p371" title="lightbulb.png"/>
          <p:cNvPicPr preferRelativeResize="0"/>
          <p:nvPr/>
        </p:nvPicPr>
        <p:blipFill>
          <a:blip r:embed="rId3">
            <a:alphaModFix/>
          </a:blip>
          <a:stretch>
            <a:fillRect/>
          </a:stretch>
        </p:blipFill>
        <p:spPr>
          <a:xfrm>
            <a:off x="6265323" y="2206838"/>
            <a:ext cx="219230" cy="219230"/>
          </a:xfrm>
          <a:prstGeom prst="rect">
            <a:avLst/>
          </a:prstGeom>
          <a:noFill/>
          <a:ln>
            <a:noFill/>
          </a:ln>
        </p:spPr>
      </p:pic>
      <p:pic>
        <p:nvPicPr>
          <p:cNvPr id="1823" name="Google Shape;1823;p371" title="build.png"/>
          <p:cNvPicPr preferRelativeResize="0"/>
          <p:nvPr/>
        </p:nvPicPr>
        <p:blipFill rotWithShape="1">
          <a:blip r:embed="rId8">
            <a:alphaModFix/>
          </a:blip>
          <a:srcRect b="0" l="0" r="0" t="0"/>
          <a:stretch/>
        </p:blipFill>
        <p:spPr>
          <a:xfrm>
            <a:off x="7141755" y="3620487"/>
            <a:ext cx="219230" cy="219230"/>
          </a:xfrm>
          <a:prstGeom prst="rect">
            <a:avLst/>
          </a:prstGeom>
          <a:noFill/>
          <a:ln>
            <a:noFill/>
          </a:ln>
        </p:spPr>
      </p:pic>
      <p:pic>
        <p:nvPicPr>
          <p:cNvPr id="1824" name="Google Shape;1824;p371" title="cmd.png"/>
          <p:cNvPicPr preferRelativeResize="0"/>
          <p:nvPr/>
        </p:nvPicPr>
        <p:blipFill rotWithShape="1">
          <a:blip r:embed="rId9">
            <a:alphaModFix/>
          </a:blip>
          <a:srcRect b="0" l="0" r="0" t="0"/>
          <a:stretch/>
        </p:blipFill>
        <p:spPr>
          <a:xfrm>
            <a:off x="7141002" y="2734754"/>
            <a:ext cx="219230" cy="219230"/>
          </a:xfrm>
          <a:prstGeom prst="rect">
            <a:avLst/>
          </a:prstGeom>
          <a:noFill/>
          <a:ln>
            <a:noFill/>
          </a:ln>
        </p:spPr>
      </p:pic>
      <p:pic>
        <p:nvPicPr>
          <p:cNvPr id="1825" name="Google Shape;1825;p371" title="cloud-service.png"/>
          <p:cNvPicPr preferRelativeResize="0"/>
          <p:nvPr/>
        </p:nvPicPr>
        <p:blipFill rotWithShape="1">
          <a:blip r:embed="rId10">
            <a:alphaModFix/>
          </a:blip>
          <a:srcRect b="0" l="0" r="0" t="0"/>
          <a:stretch/>
        </p:blipFill>
        <p:spPr>
          <a:xfrm>
            <a:off x="6233359" y="4180608"/>
            <a:ext cx="219230" cy="219230"/>
          </a:xfrm>
          <a:prstGeom prst="rect">
            <a:avLst/>
          </a:prstGeom>
          <a:noFill/>
          <a:ln>
            <a:noFill/>
          </a:ln>
        </p:spPr>
      </p:pic>
      <p:pic>
        <p:nvPicPr>
          <p:cNvPr id="1826" name="Google Shape;1826;p371" title="closure.png"/>
          <p:cNvPicPr preferRelativeResize="0"/>
          <p:nvPr/>
        </p:nvPicPr>
        <p:blipFill rotWithShape="1">
          <a:blip r:embed="rId11">
            <a:alphaModFix/>
          </a:blip>
          <a:srcRect b="0" l="0" r="0" t="0"/>
          <a:stretch/>
        </p:blipFill>
        <p:spPr>
          <a:xfrm>
            <a:off x="5363778" y="2694640"/>
            <a:ext cx="219230" cy="219230"/>
          </a:xfrm>
          <a:prstGeom prst="rect">
            <a:avLst/>
          </a:prstGeom>
          <a:noFill/>
          <a:ln>
            <a:noFill/>
          </a:ln>
        </p:spPr>
      </p:pic>
      <p:pic>
        <p:nvPicPr>
          <p:cNvPr id="1827" name="Google Shape;1827;p371" title="agile.png"/>
          <p:cNvPicPr preferRelativeResize="0"/>
          <p:nvPr/>
        </p:nvPicPr>
        <p:blipFill rotWithShape="1">
          <a:blip r:embed="rId12">
            <a:alphaModFix/>
          </a:blip>
          <a:srcRect b="0" l="0" r="0" t="0"/>
          <a:stretch/>
        </p:blipFill>
        <p:spPr>
          <a:xfrm>
            <a:off x="5353408" y="3620486"/>
            <a:ext cx="219230" cy="219230"/>
          </a:xfrm>
          <a:prstGeom prst="rect">
            <a:avLst/>
          </a:prstGeom>
          <a:noFill/>
          <a:ln>
            <a:noFill/>
          </a:ln>
        </p:spPr>
      </p:pic>
      <p:pic>
        <p:nvPicPr>
          <p:cNvPr id="1828" name="Google Shape;1828;p371" title="start-up.png"/>
          <p:cNvPicPr preferRelativeResize="0"/>
          <p:nvPr/>
        </p:nvPicPr>
        <p:blipFill rotWithShape="1">
          <a:blip r:embed="rId13">
            <a:alphaModFix/>
          </a:blip>
          <a:srcRect b="0" l="0" r="0" t="0"/>
          <a:stretch/>
        </p:blipFill>
        <p:spPr>
          <a:xfrm>
            <a:off x="3188490" y="3580627"/>
            <a:ext cx="219230" cy="21923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2" name="Shape 1832"/>
        <p:cNvGrpSpPr/>
        <p:nvPr/>
      </p:nvGrpSpPr>
      <p:grpSpPr>
        <a:xfrm>
          <a:off x="0" y="0"/>
          <a:ext cx="0" cy="0"/>
          <a:chOff x="0" y="0"/>
          <a:chExt cx="0" cy="0"/>
        </a:xfrm>
      </p:grpSpPr>
      <p:sp>
        <p:nvSpPr>
          <p:cNvPr id="1833" name="Google Shape;1833;p372"/>
          <p:cNvSpPr/>
          <p:nvPr/>
        </p:nvSpPr>
        <p:spPr>
          <a:xfrm>
            <a:off x="450750" y="3002373"/>
            <a:ext cx="8236200" cy="467400"/>
          </a:xfrm>
          <a:prstGeom prst="rect">
            <a:avLst/>
          </a:prstGeom>
          <a:gradFill>
            <a:gsLst>
              <a:gs pos="0">
                <a:schemeClr val="accent2"/>
              </a:gs>
              <a:gs pos="50000">
                <a:schemeClr val="accent1"/>
              </a:gs>
              <a:gs pos="100000">
                <a:schemeClr val="accent4"/>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34" name="Google Shape;1834;p372"/>
          <p:cNvSpPr/>
          <p:nvPr/>
        </p:nvSpPr>
        <p:spPr>
          <a:xfrm>
            <a:off x="-31850" y="-35820"/>
            <a:ext cx="9175800" cy="210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35" name="Google Shape;1835;p372"/>
          <p:cNvSpPr txBox="1"/>
          <p:nvPr>
            <p:ph type="title"/>
          </p:nvPr>
        </p:nvSpPr>
        <p:spPr>
          <a:xfrm>
            <a:off x="7028249" y="3637626"/>
            <a:ext cx="1658700" cy="3885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solidFill>
                  <a:schemeClr val="accent2"/>
                </a:solidFill>
              </a:rPr>
              <a:t>Low Ambiguity</a:t>
            </a:r>
            <a:endParaRPr>
              <a:solidFill>
                <a:schemeClr val="accent2"/>
              </a:solidFill>
            </a:endParaRPr>
          </a:p>
        </p:txBody>
      </p:sp>
      <p:sp>
        <p:nvSpPr>
          <p:cNvPr id="1836" name="Google Shape;1836;p372"/>
          <p:cNvSpPr txBox="1"/>
          <p:nvPr>
            <p:ph idx="2" type="title"/>
          </p:nvPr>
        </p:nvSpPr>
        <p:spPr>
          <a:xfrm>
            <a:off x="457200" y="695125"/>
            <a:ext cx="4149000" cy="1169700"/>
          </a:xfrm>
          <a:prstGeom prst="rect">
            <a:avLst/>
          </a:prstGeom>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800"/>
              <a:t>The Deployment Strategy </a:t>
            </a:r>
            <a:endParaRPr sz="3800"/>
          </a:p>
        </p:txBody>
      </p:sp>
      <p:sp>
        <p:nvSpPr>
          <p:cNvPr id="1837" name="Google Shape;1837;p372"/>
          <p:cNvSpPr txBox="1"/>
          <p:nvPr>
            <p:ph idx="3" type="title"/>
          </p:nvPr>
        </p:nvSpPr>
        <p:spPr>
          <a:xfrm>
            <a:off x="457230" y="3634801"/>
            <a:ext cx="1709100" cy="388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5FA3F9"/>
                </a:solidFill>
              </a:rPr>
              <a:t>High Ambiguity</a:t>
            </a:r>
            <a:endParaRPr>
              <a:solidFill>
                <a:srgbClr val="5FA3F9"/>
              </a:solidFill>
            </a:endParaRPr>
          </a:p>
        </p:txBody>
      </p:sp>
      <p:sp>
        <p:nvSpPr>
          <p:cNvPr id="1838" name="Google Shape;1838;p372"/>
          <p:cNvSpPr txBox="1"/>
          <p:nvPr>
            <p:ph type="title"/>
          </p:nvPr>
        </p:nvSpPr>
        <p:spPr>
          <a:xfrm>
            <a:off x="3739507" y="3639663"/>
            <a:ext cx="1658700" cy="388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rgbClr val="2758E2"/>
                </a:solidFill>
              </a:rPr>
              <a:t>The Bridge</a:t>
            </a:r>
            <a:endParaRPr>
              <a:solidFill>
                <a:srgbClr val="2758E2"/>
              </a:solidFill>
            </a:endParaRPr>
          </a:p>
        </p:txBody>
      </p:sp>
      <p:sp>
        <p:nvSpPr>
          <p:cNvPr id="1839" name="Google Shape;1839;p372"/>
          <p:cNvSpPr txBox="1"/>
          <p:nvPr>
            <p:ph type="title"/>
          </p:nvPr>
        </p:nvSpPr>
        <p:spPr>
          <a:xfrm>
            <a:off x="5882150" y="993223"/>
            <a:ext cx="2797200" cy="10713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sz="1000">
                <a:solidFill>
                  <a:srgbClr val="1A2B6B"/>
                </a:solidFill>
                <a:latin typeface="Lato"/>
                <a:ea typeface="Lato"/>
                <a:cs typeface="Lato"/>
                <a:sym typeface="Lato"/>
              </a:rPr>
              <a:t>Don't just pick a tool; pick a strategy. </a:t>
            </a:r>
            <a:br>
              <a:rPr lang="en" sz="1000">
                <a:solidFill>
                  <a:srgbClr val="1A2B6B"/>
                </a:solidFill>
                <a:latin typeface="Lato"/>
                <a:ea typeface="Lato"/>
                <a:cs typeface="Lato"/>
                <a:sym typeface="Lato"/>
              </a:rPr>
            </a:br>
            <a:r>
              <a:rPr lang="en" sz="1000">
                <a:solidFill>
                  <a:srgbClr val="1A2B6B"/>
                </a:solidFill>
                <a:latin typeface="Lato"/>
                <a:ea typeface="Lato"/>
                <a:cs typeface="Lato"/>
                <a:sym typeface="Lato"/>
              </a:rPr>
              <a:t>Y</a:t>
            </a:r>
            <a:r>
              <a:rPr b="1" lang="en" sz="1000">
                <a:solidFill>
                  <a:srgbClr val="1A2B6B"/>
                </a:solidFill>
                <a:latin typeface="Lato"/>
                <a:ea typeface="Lato"/>
                <a:cs typeface="Lato"/>
                <a:sym typeface="Lato"/>
              </a:rPr>
              <a:t>our deployment method should match your confidence level in the solution</a:t>
            </a:r>
            <a:r>
              <a:rPr lang="en" sz="1000">
                <a:solidFill>
                  <a:srgbClr val="1A2B6B"/>
                </a:solidFill>
                <a:latin typeface="Lato"/>
                <a:ea typeface="Lato"/>
                <a:cs typeface="Lato"/>
                <a:sym typeface="Lato"/>
              </a:rPr>
              <a:t>.</a:t>
            </a:r>
            <a:endParaRPr sz="1000">
              <a:solidFill>
                <a:srgbClr val="1A2B6B"/>
              </a:solidFill>
              <a:latin typeface="Lato"/>
              <a:ea typeface="Lato"/>
              <a:cs typeface="Lato"/>
              <a:sym typeface="Lato"/>
            </a:endParaRPr>
          </a:p>
        </p:txBody>
      </p:sp>
      <p:cxnSp>
        <p:nvCxnSpPr>
          <p:cNvPr id="1840" name="Google Shape;1840;p372"/>
          <p:cNvCxnSpPr>
            <a:stCxn id="1833" idx="1"/>
            <a:endCxn id="1833" idx="3"/>
          </p:cNvCxnSpPr>
          <p:nvPr/>
        </p:nvCxnSpPr>
        <p:spPr>
          <a:xfrm>
            <a:off x="450750" y="3236073"/>
            <a:ext cx="8236200" cy="0"/>
          </a:xfrm>
          <a:prstGeom prst="straightConnector1">
            <a:avLst/>
          </a:prstGeom>
          <a:noFill/>
          <a:ln cap="flat" cmpd="sng" w="19050">
            <a:solidFill>
              <a:srgbClr val="FFFFFF"/>
            </a:solidFill>
            <a:prstDash val="solid"/>
            <a:round/>
            <a:headEnd len="med" w="med" type="stealth"/>
            <a:tailEnd len="med" w="med" type="stealth"/>
          </a:ln>
        </p:spPr>
      </p:cxnSp>
      <p:sp>
        <p:nvSpPr>
          <p:cNvPr id="1841" name="Google Shape;1841;p372"/>
          <p:cNvSpPr txBox="1"/>
          <p:nvPr>
            <p:ph idx="4" type="body"/>
          </p:nvPr>
        </p:nvSpPr>
        <p:spPr>
          <a:xfrm>
            <a:off x="7344216" y="2267171"/>
            <a:ext cx="1531500" cy="307800"/>
          </a:xfrm>
          <a:prstGeom prst="rect">
            <a:avLst/>
          </a:prstGeom>
        </p:spPr>
        <p:txBody>
          <a:bodyPr anchorCtr="0" anchor="t" bIns="0" lIns="0" spcFirstLastPara="1" rIns="0" wrap="square" tIns="0">
            <a:spAutoFit/>
          </a:bodyPr>
          <a:lstStyle/>
          <a:p>
            <a:pPr indent="0" lvl="0" marL="457200" rtl="0" algn="ctr">
              <a:lnSpc>
                <a:spcPct val="100000"/>
              </a:lnSpc>
              <a:spcBef>
                <a:spcPts val="0"/>
              </a:spcBef>
              <a:spcAft>
                <a:spcPts val="1200"/>
              </a:spcAft>
              <a:buNone/>
            </a:pPr>
            <a:r>
              <a:rPr i="1" lang="en" sz="1000">
                <a:solidFill>
                  <a:srgbClr val="1A2B6B"/>
                </a:solidFill>
              </a:rPr>
              <a:t>For Scale, Security and Performance</a:t>
            </a:r>
            <a:endParaRPr i="1" sz="1000">
              <a:solidFill>
                <a:srgbClr val="1A2B6B"/>
              </a:solidFill>
            </a:endParaRPr>
          </a:p>
        </p:txBody>
      </p:sp>
      <p:cxnSp>
        <p:nvCxnSpPr>
          <p:cNvPr id="1842" name="Google Shape;1842;p372"/>
          <p:cNvCxnSpPr/>
          <p:nvPr/>
        </p:nvCxnSpPr>
        <p:spPr>
          <a:xfrm rot="10800000">
            <a:off x="8348450" y="2667047"/>
            <a:ext cx="0" cy="307800"/>
          </a:xfrm>
          <a:prstGeom prst="straightConnector1">
            <a:avLst/>
          </a:prstGeom>
          <a:noFill/>
          <a:ln cap="flat" cmpd="sng" w="9525">
            <a:solidFill>
              <a:srgbClr val="1A2B6B"/>
            </a:solidFill>
            <a:prstDash val="dot"/>
            <a:round/>
            <a:headEnd len="med" w="med" type="none"/>
            <a:tailEnd len="med" w="med" type="oval"/>
          </a:ln>
        </p:spPr>
      </p:cxnSp>
      <p:sp>
        <p:nvSpPr>
          <p:cNvPr id="1843" name="Google Shape;1843;p372"/>
          <p:cNvSpPr txBox="1"/>
          <p:nvPr/>
        </p:nvSpPr>
        <p:spPr>
          <a:xfrm>
            <a:off x="457200" y="411482"/>
            <a:ext cx="3667500" cy="236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Ambiguity Spectrum</a:t>
            </a:r>
            <a:endParaRPr sz="1600">
              <a:solidFill>
                <a:srgbClr val="60A5FA"/>
              </a:solidFill>
              <a:latin typeface="Poppins SemiBold"/>
              <a:ea typeface="Poppins SemiBold"/>
              <a:cs typeface="Poppins SemiBold"/>
              <a:sym typeface="Poppins SemiBold"/>
            </a:endParaRPr>
          </a:p>
        </p:txBody>
      </p:sp>
      <p:sp>
        <p:nvSpPr>
          <p:cNvPr id="1844" name="Google Shape;1844;p372"/>
          <p:cNvSpPr txBox="1"/>
          <p:nvPr>
            <p:ph idx="4294967295" type="body"/>
          </p:nvPr>
        </p:nvSpPr>
        <p:spPr>
          <a:xfrm>
            <a:off x="457225" y="3956763"/>
            <a:ext cx="1945500" cy="929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 sz="900"/>
              <a:t>Deployment for Validation: </a:t>
            </a:r>
            <a:r>
              <a:rPr lang="en" sz="900"/>
              <a:t>You are testing a hypothesis. You need a live link immediately to get behavior data, but the code is likely disposable </a:t>
            </a:r>
            <a:endParaRPr sz="900"/>
          </a:p>
          <a:p>
            <a:pPr indent="0" lvl="0" marL="0" rtl="0" algn="l">
              <a:spcBef>
                <a:spcPts val="1200"/>
              </a:spcBef>
              <a:spcAft>
                <a:spcPts val="1200"/>
              </a:spcAft>
              <a:buNone/>
            </a:pPr>
            <a:r>
              <a:t/>
            </a:r>
            <a:endParaRPr b="1" sz="900"/>
          </a:p>
        </p:txBody>
      </p:sp>
      <p:sp>
        <p:nvSpPr>
          <p:cNvPr id="1845" name="Google Shape;1845;p372"/>
          <p:cNvSpPr txBox="1"/>
          <p:nvPr>
            <p:ph idx="4294967295" type="body"/>
          </p:nvPr>
        </p:nvSpPr>
        <p:spPr>
          <a:xfrm>
            <a:off x="3599263" y="3967175"/>
            <a:ext cx="1945500" cy="775800"/>
          </a:xfrm>
          <a:prstGeom prst="rect">
            <a:avLst/>
          </a:prstGeom>
        </p:spPr>
        <p:txBody>
          <a:bodyPr anchorCtr="0" anchor="t" bIns="0" lIns="0" spcFirstLastPara="1" rIns="0" wrap="square" tIns="0">
            <a:spAutoFit/>
          </a:bodyPr>
          <a:lstStyle/>
          <a:p>
            <a:pPr indent="0" lvl="0" marL="0" rtl="0" algn="ctr">
              <a:spcBef>
                <a:spcPts val="0"/>
              </a:spcBef>
              <a:spcAft>
                <a:spcPts val="1200"/>
              </a:spcAft>
              <a:buNone/>
            </a:pPr>
            <a:r>
              <a:rPr b="1" lang="en" sz="900"/>
              <a:t>Engineering Handoff: </a:t>
            </a:r>
            <a:r>
              <a:rPr lang="en" sz="900"/>
              <a:t>If the feature is validated  but too complex for a PM to ship alone, hand off the prototype to Engineering to rebuild for the core product.</a:t>
            </a:r>
            <a:endParaRPr sz="900"/>
          </a:p>
        </p:txBody>
      </p:sp>
      <p:sp>
        <p:nvSpPr>
          <p:cNvPr id="1846" name="Google Shape;1846;p372"/>
          <p:cNvSpPr txBox="1"/>
          <p:nvPr>
            <p:ph idx="4" type="body"/>
          </p:nvPr>
        </p:nvSpPr>
        <p:spPr>
          <a:xfrm>
            <a:off x="6741325" y="3956863"/>
            <a:ext cx="1945500" cy="775800"/>
          </a:xfrm>
          <a:prstGeom prst="rect">
            <a:avLst/>
          </a:prstGeom>
        </p:spPr>
        <p:txBody>
          <a:bodyPr anchorCtr="0" anchor="t" bIns="0" lIns="0" spcFirstLastPara="1" rIns="0" wrap="square" tIns="0">
            <a:spAutoFit/>
          </a:bodyPr>
          <a:lstStyle/>
          <a:p>
            <a:pPr indent="0" lvl="0" marL="0" rtl="0" algn="r">
              <a:spcBef>
                <a:spcPts val="0"/>
              </a:spcBef>
              <a:spcAft>
                <a:spcPts val="1200"/>
              </a:spcAft>
              <a:buNone/>
            </a:pPr>
            <a:r>
              <a:rPr b="1" lang="en" sz="900"/>
              <a:t>Deployment for Production: </a:t>
            </a:r>
            <a:r>
              <a:rPr lang="en" sz="900"/>
              <a:t>You’ve validated user needs. You’re empowering yourself to ship a permanent, scalable product without waiting for a full engineering cycle.</a:t>
            </a:r>
            <a:endParaRPr sz="900"/>
          </a:p>
        </p:txBody>
      </p:sp>
      <p:sp>
        <p:nvSpPr>
          <p:cNvPr id="1847" name="Google Shape;1847;p372"/>
          <p:cNvSpPr txBox="1"/>
          <p:nvPr>
            <p:ph idx="4" type="body"/>
          </p:nvPr>
        </p:nvSpPr>
        <p:spPr>
          <a:xfrm>
            <a:off x="48534" y="2267171"/>
            <a:ext cx="1531500" cy="615600"/>
          </a:xfrm>
          <a:prstGeom prst="rect">
            <a:avLst/>
          </a:prstGeom>
        </p:spPr>
        <p:txBody>
          <a:bodyPr anchorCtr="0" anchor="t" bIns="0" lIns="0" spcFirstLastPara="1" rIns="0" wrap="square" tIns="0">
            <a:spAutoFit/>
          </a:bodyPr>
          <a:lstStyle/>
          <a:p>
            <a:pPr indent="0" lvl="0" marL="0" rtl="0" algn="ctr">
              <a:lnSpc>
                <a:spcPct val="100000"/>
              </a:lnSpc>
              <a:spcBef>
                <a:spcPts val="0"/>
              </a:spcBef>
              <a:spcAft>
                <a:spcPts val="0"/>
              </a:spcAft>
              <a:buNone/>
            </a:pPr>
            <a:r>
              <a:rPr i="1" lang="en" sz="1000">
                <a:solidFill>
                  <a:schemeClr val="accent2"/>
                </a:solidFill>
              </a:rPr>
              <a:t>For Speed and</a:t>
            </a:r>
            <a:br>
              <a:rPr i="1" lang="en" sz="1000">
                <a:solidFill>
                  <a:schemeClr val="accent2"/>
                </a:solidFill>
              </a:rPr>
            </a:br>
            <a:r>
              <a:rPr i="1" lang="en" sz="1000">
                <a:solidFill>
                  <a:schemeClr val="accent2"/>
                </a:solidFill>
              </a:rPr>
              <a:t> Learning</a:t>
            </a:r>
            <a:endParaRPr i="1" sz="1000">
              <a:solidFill>
                <a:schemeClr val="accent2"/>
              </a:solidFill>
            </a:endParaRPr>
          </a:p>
          <a:p>
            <a:pPr indent="0" lvl="0" marL="0" rtl="0" algn="l">
              <a:lnSpc>
                <a:spcPct val="100000"/>
              </a:lnSpc>
              <a:spcBef>
                <a:spcPts val="1200"/>
              </a:spcBef>
              <a:spcAft>
                <a:spcPts val="1200"/>
              </a:spcAft>
              <a:buNone/>
            </a:pPr>
            <a:r>
              <a:t/>
            </a:r>
            <a:endParaRPr i="1" sz="1000">
              <a:solidFill>
                <a:srgbClr val="1A2B6B"/>
              </a:solidFill>
            </a:endParaRPr>
          </a:p>
        </p:txBody>
      </p:sp>
      <p:cxnSp>
        <p:nvCxnSpPr>
          <p:cNvPr id="1848" name="Google Shape;1848;p372"/>
          <p:cNvCxnSpPr/>
          <p:nvPr/>
        </p:nvCxnSpPr>
        <p:spPr>
          <a:xfrm rot="10800000">
            <a:off x="810700" y="2667047"/>
            <a:ext cx="0" cy="307800"/>
          </a:xfrm>
          <a:prstGeom prst="straightConnector1">
            <a:avLst/>
          </a:prstGeom>
          <a:noFill/>
          <a:ln cap="flat" cmpd="sng" w="9525">
            <a:solidFill>
              <a:srgbClr val="1A2B6B"/>
            </a:solidFill>
            <a:prstDash val="dot"/>
            <a:round/>
            <a:headEnd len="med" w="med" type="none"/>
            <a:tailEnd len="med" w="med" type="oval"/>
          </a:ln>
        </p:spPr>
      </p:cxnSp>
      <p:pic>
        <p:nvPicPr>
          <p:cNvPr id="1849" name="Google Shape;1849;p372" title="Lovable_Icon_0.jpeg"/>
          <p:cNvPicPr preferRelativeResize="0"/>
          <p:nvPr/>
        </p:nvPicPr>
        <p:blipFill>
          <a:blip r:embed="rId3">
            <a:alphaModFix/>
          </a:blip>
          <a:stretch>
            <a:fillRect/>
          </a:stretch>
        </p:blipFill>
        <p:spPr>
          <a:xfrm>
            <a:off x="722750" y="3053961"/>
            <a:ext cx="364200" cy="364200"/>
          </a:xfrm>
          <a:prstGeom prst="roundRect">
            <a:avLst>
              <a:gd fmla="val 16667" name="adj"/>
            </a:avLst>
          </a:prstGeom>
          <a:solidFill>
            <a:schemeClr val="lt1"/>
          </a:solidFill>
          <a:ln>
            <a:noFill/>
          </a:ln>
        </p:spPr>
      </p:pic>
      <p:pic>
        <p:nvPicPr>
          <p:cNvPr id="1850" name="Google Shape;1850;p372" title="idLCk4jSTb_logos.png"/>
          <p:cNvPicPr preferRelativeResize="0"/>
          <p:nvPr/>
        </p:nvPicPr>
        <p:blipFill rotWithShape="1">
          <a:blip r:embed="rId4">
            <a:alphaModFix/>
          </a:blip>
          <a:srcRect b="0" l="0" r="0" t="0"/>
          <a:stretch/>
        </p:blipFill>
        <p:spPr>
          <a:xfrm>
            <a:off x="1247975" y="3054050"/>
            <a:ext cx="364200" cy="364200"/>
          </a:xfrm>
          <a:prstGeom prst="roundRect">
            <a:avLst>
              <a:gd fmla="val 27287" name="adj"/>
            </a:avLst>
          </a:prstGeom>
          <a:solidFill>
            <a:schemeClr val="lt1"/>
          </a:solidFill>
          <a:ln>
            <a:noFill/>
          </a:ln>
        </p:spPr>
      </p:pic>
      <p:pic>
        <p:nvPicPr>
          <p:cNvPr id="1851" name="Google Shape;1851;p372" title="idqpH4jyXd_1763486658764.jpeg"/>
          <p:cNvPicPr preferRelativeResize="0"/>
          <p:nvPr/>
        </p:nvPicPr>
        <p:blipFill rotWithShape="1">
          <a:blip r:embed="rId5">
            <a:alphaModFix/>
          </a:blip>
          <a:srcRect b="0" l="0" r="0" t="0"/>
          <a:stretch/>
        </p:blipFill>
        <p:spPr>
          <a:xfrm>
            <a:off x="1773000" y="3053961"/>
            <a:ext cx="364200" cy="364200"/>
          </a:xfrm>
          <a:prstGeom prst="roundRect">
            <a:avLst>
              <a:gd fmla="val 16667" name="adj"/>
            </a:avLst>
          </a:prstGeom>
          <a:solidFill>
            <a:schemeClr val="lt1"/>
          </a:solidFill>
          <a:ln>
            <a:noFill/>
          </a:ln>
        </p:spPr>
      </p:pic>
      <p:pic>
        <p:nvPicPr>
          <p:cNvPr id="1852" name="Google Shape;1852;p372" title="idUTqWBoac_1763486707779.png"/>
          <p:cNvPicPr preferRelativeResize="0"/>
          <p:nvPr/>
        </p:nvPicPr>
        <p:blipFill rotWithShape="1">
          <a:blip r:embed="rId6">
            <a:alphaModFix/>
          </a:blip>
          <a:srcRect b="0" l="0" r="0" t="0"/>
          <a:stretch/>
        </p:blipFill>
        <p:spPr>
          <a:xfrm>
            <a:off x="6951200" y="3053949"/>
            <a:ext cx="364200" cy="364200"/>
          </a:xfrm>
          <a:prstGeom prst="roundRect">
            <a:avLst>
              <a:gd fmla="val 16667" name="adj"/>
            </a:avLst>
          </a:prstGeom>
          <a:solidFill>
            <a:schemeClr val="lt1"/>
          </a:solidFill>
          <a:ln>
            <a:noFill/>
          </a:ln>
        </p:spPr>
      </p:pic>
      <p:pic>
        <p:nvPicPr>
          <p:cNvPr id="1853" name="Google Shape;1853;p372" title="Icon (4).png"/>
          <p:cNvPicPr preferRelativeResize="0"/>
          <p:nvPr/>
        </p:nvPicPr>
        <p:blipFill rotWithShape="1">
          <a:blip r:embed="rId7">
            <a:alphaModFix/>
          </a:blip>
          <a:srcRect b="0" l="0" r="0" t="0"/>
          <a:stretch/>
        </p:blipFill>
        <p:spPr>
          <a:xfrm>
            <a:off x="7467725" y="3053949"/>
            <a:ext cx="364200" cy="364200"/>
          </a:xfrm>
          <a:prstGeom prst="roundRect">
            <a:avLst>
              <a:gd fmla="val 16667" name="adj"/>
            </a:avLst>
          </a:prstGeom>
          <a:solidFill>
            <a:schemeClr val="lt1"/>
          </a:solidFill>
          <a:ln>
            <a:noFill/>
          </a:ln>
        </p:spPr>
      </p:pic>
      <p:pic>
        <p:nvPicPr>
          <p:cNvPr id="1854" name="Google Shape;1854;p372" title="idYoReTG2u_logos.png"/>
          <p:cNvPicPr preferRelativeResize="0"/>
          <p:nvPr/>
        </p:nvPicPr>
        <p:blipFill rotWithShape="1">
          <a:blip r:embed="rId8">
            <a:alphaModFix/>
          </a:blip>
          <a:srcRect b="0" l="0" r="0" t="0"/>
          <a:stretch/>
        </p:blipFill>
        <p:spPr>
          <a:xfrm>
            <a:off x="7984250" y="3053949"/>
            <a:ext cx="364200" cy="364200"/>
          </a:xfrm>
          <a:prstGeom prst="roundRect">
            <a:avLst>
              <a:gd fmla="val 16667" name="adj"/>
            </a:avLst>
          </a:prstGeom>
          <a:solidFill>
            <a:schemeClr val="lt1"/>
          </a:solid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858" name="Shape 1858"/>
        <p:cNvGrpSpPr/>
        <p:nvPr/>
      </p:nvGrpSpPr>
      <p:grpSpPr>
        <a:xfrm>
          <a:off x="0" y="0"/>
          <a:ext cx="0" cy="0"/>
          <a:chOff x="0" y="0"/>
          <a:chExt cx="0" cy="0"/>
        </a:xfrm>
      </p:grpSpPr>
      <p:sp>
        <p:nvSpPr>
          <p:cNvPr id="1859" name="Google Shape;1859;p373"/>
          <p:cNvSpPr/>
          <p:nvPr/>
        </p:nvSpPr>
        <p:spPr>
          <a:xfrm>
            <a:off x="0" y="1740775"/>
            <a:ext cx="9144000" cy="2991300"/>
          </a:xfrm>
          <a:prstGeom prst="rect">
            <a:avLst/>
          </a:prstGeom>
          <a:gradFill>
            <a:gsLst>
              <a:gs pos="0">
                <a:srgbClr val="1A2B6B"/>
              </a:gs>
              <a:gs pos="100000">
                <a:srgbClr val="60A5FA">
                  <a:alpha val="50196"/>
                </a:srgbClr>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860" name="Google Shape;1860;p373"/>
          <p:cNvCxnSpPr/>
          <p:nvPr/>
        </p:nvCxnSpPr>
        <p:spPr>
          <a:xfrm rot="10800000">
            <a:off x="853600" y="1729950"/>
            <a:ext cx="0" cy="3021600"/>
          </a:xfrm>
          <a:prstGeom prst="straightConnector1">
            <a:avLst/>
          </a:prstGeom>
          <a:noFill/>
          <a:ln cap="flat" cmpd="sng" w="9525">
            <a:solidFill>
              <a:srgbClr val="FFFFFF"/>
            </a:solidFill>
            <a:prstDash val="solid"/>
            <a:round/>
            <a:headEnd len="med" w="med" type="none"/>
            <a:tailEnd len="med" w="med" type="none"/>
          </a:ln>
        </p:spPr>
      </p:cxnSp>
      <p:sp>
        <p:nvSpPr>
          <p:cNvPr id="1861" name="Google Shape;1861;p373"/>
          <p:cNvSpPr/>
          <p:nvPr/>
        </p:nvSpPr>
        <p:spPr>
          <a:xfrm>
            <a:off x="695350" y="1916400"/>
            <a:ext cx="316500" cy="3165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62" name="Google Shape;1862;p373"/>
          <p:cNvSpPr txBox="1"/>
          <p:nvPr>
            <p:ph idx="5" type="title"/>
          </p:nvPr>
        </p:nvSpPr>
        <p:spPr>
          <a:xfrm>
            <a:off x="457200" y="411477"/>
            <a:ext cx="8229600" cy="3693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a:solidFill>
                  <a:srgbClr val="FFFFFF"/>
                </a:solidFill>
              </a:rPr>
              <a:t>The Validation Pipeline</a:t>
            </a:r>
            <a:endParaRPr>
              <a:solidFill>
                <a:srgbClr val="FFFFFF"/>
              </a:solidFill>
            </a:endParaRPr>
          </a:p>
        </p:txBody>
      </p:sp>
      <p:sp>
        <p:nvSpPr>
          <p:cNvPr id="1863" name="Google Shape;1863;p373"/>
          <p:cNvSpPr txBox="1"/>
          <p:nvPr>
            <p:ph idx="8" type="body"/>
          </p:nvPr>
        </p:nvSpPr>
        <p:spPr>
          <a:xfrm>
            <a:off x="457200" y="945855"/>
            <a:ext cx="7784400" cy="643800"/>
          </a:xfrm>
          <a:prstGeom prst="rect">
            <a:avLst/>
          </a:prstGeom>
        </p:spPr>
        <p:txBody>
          <a:bodyPr anchorCtr="0" anchor="ctr" bIns="91425" lIns="0" spcFirstLastPara="1" rIns="0" wrap="square" tIns="0">
            <a:noAutofit/>
          </a:bodyPr>
          <a:lstStyle/>
          <a:p>
            <a:pPr indent="0" lvl="0" marL="0" marR="0" rtl="0" algn="l">
              <a:lnSpc>
                <a:spcPct val="115000"/>
              </a:lnSpc>
              <a:spcBef>
                <a:spcPts val="0"/>
              </a:spcBef>
              <a:spcAft>
                <a:spcPts val="1000"/>
              </a:spcAft>
              <a:buClr>
                <a:srgbClr val="000000"/>
              </a:buClr>
              <a:buSzPts val="1000"/>
              <a:buFont typeface="Arial"/>
              <a:buNone/>
            </a:pPr>
            <a:r>
              <a:rPr lang="en">
                <a:solidFill>
                  <a:srgbClr val="FFFFFF"/>
                </a:solidFill>
              </a:rPr>
              <a:t>Move from "Draft" to "Deployed" to secure the data required for buy-in.</a:t>
            </a:r>
            <a:endParaRPr>
              <a:solidFill>
                <a:srgbClr val="FFFFFF"/>
              </a:solidFill>
            </a:endParaRPr>
          </a:p>
        </p:txBody>
      </p:sp>
      <p:sp>
        <p:nvSpPr>
          <p:cNvPr id="1864" name="Google Shape;1864;p373"/>
          <p:cNvSpPr/>
          <p:nvPr/>
        </p:nvSpPr>
        <p:spPr>
          <a:xfrm>
            <a:off x="0" y="4732019"/>
            <a:ext cx="9144000" cy="412200"/>
          </a:xfrm>
          <a:prstGeom prst="roundRect">
            <a:avLst>
              <a:gd fmla="val 4227" name="adj"/>
            </a:avLst>
          </a:prstGeom>
          <a:solidFill>
            <a:srgbClr val="EFF6FF"/>
          </a:solidFill>
          <a:ln>
            <a:noFill/>
          </a:ln>
        </p:spPr>
        <p:txBody>
          <a:bodyPr anchorCtr="0" anchor="ctr" bIns="94800" lIns="94800" spcFirstLastPara="1" rIns="94800" wrap="square" tIns="94800">
            <a:noAutofit/>
          </a:bodyPr>
          <a:lstStyle/>
          <a:p>
            <a:pPr indent="0" lvl="0" marL="0" rtl="0" algn="ctr">
              <a:lnSpc>
                <a:spcPct val="115000"/>
              </a:lnSpc>
              <a:spcBef>
                <a:spcPts val="0"/>
              </a:spcBef>
              <a:spcAft>
                <a:spcPts val="0"/>
              </a:spcAft>
              <a:buNone/>
            </a:pPr>
            <a:r>
              <a:rPr b="1" lang="en" sz="900">
                <a:solidFill>
                  <a:srgbClr val="3B82F6"/>
                </a:solidFill>
                <a:latin typeface="Poppins"/>
                <a:ea typeface="Poppins"/>
                <a:cs typeface="Poppins"/>
                <a:sym typeface="Poppins"/>
              </a:rPr>
              <a:t>REMEMBER: </a:t>
            </a:r>
            <a:r>
              <a:rPr lang="en" sz="900">
                <a:solidFill>
                  <a:srgbClr val="3B82F6"/>
                </a:solidFill>
                <a:latin typeface="Poppins Medium"/>
                <a:ea typeface="Poppins Medium"/>
                <a:cs typeface="Poppins Medium"/>
                <a:sym typeface="Poppins Medium"/>
              </a:rPr>
              <a:t>A prototype on your laptop is just a hypothesis; a deployed link generates the undeniable user data required to secure executive buy-in.</a:t>
            </a:r>
            <a:endParaRPr sz="900">
              <a:solidFill>
                <a:srgbClr val="3B82F6"/>
              </a:solidFill>
              <a:latin typeface="Poppins Medium"/>
              <a:ea typeface="Poppins Medium"/>
              <a:cs typeface="Poppins Medium"/>
              <a:sym typeface="Poppins Medium"/>
            </a:endParaRPr>
          </a:p>
        </p:txBody>
      </p:sp>
      <p:sp>
        <p:nvSpPr>
          <p:cNvPr id="1865" name="Google Shape;1865;p373"/>
          <p:cNvSpPr txBox="1"/>
          <p:nvPr/>
        </p:nvSpPr>
        <p:spPr>
          <a:xfrm>
            <a:off x="1120900" y="2220450"/>
            <a:ext cx="1801200" cy="2121000"/>
          </a:xfrm>
          <a:prstGeom prst="rect">
            <a:avLst/>
          </a:prstGeom>
          <a:noFill/>
          <a:ln>
            <a:noFill/>
          </a:ln>
        </p:spPr>
        <p:txBody>
          <a:bodyPr anchorCtr="0" anchor="b" bIns="0" lIns="0" spcFirstLastPara="1" rIns="0" wrap="square" tIns="197400">
            <a:spAutoFit/>
          </a:bodyPr>
          <a:lstStyle/>
          <a:p>
            <a:pPr indent="0" lvl="0" marL="0" marR="0" rtl="0" algn="l">
              <a:lnSpc>
                <a:spcPct val="115000"/>
              </a:lnSpc>
              <a:spcBef>
                <a:spcPts val="0"/>
              </a:spcBef>
              <a:spcAft>
                <a:spcPts val="0"/>
              </a:spcAft>
              <a:buNone/>
            </a:pPr>
            <a:r>
              <a:rPr b="1" lang="en" sz="1100" u="sng">
                <a:solidFill>
                  <a:srgbClr val="FFFFFF"/>
                </a:solidFill>
                <a:latin typeface="Poppins"/>
                <a:ea typeface="Poppins"/>
                <a:cs typeface="Poppins"/>
                <a:sym typeface="Poppins"/>
              </a:rPr>
              <a:t>THE “TRUST” ANCHOR</a:t>
            </a:r>
            <a:endParaRPr b="1" sz="1100" u="sng" cap="none" strike="noStrike">
              <a:solidFill>
                <a:srgbClr val="FFFFFF"/>
              </a:solidFill>
              <a:latin typeface="Poppins"/>
              <a:ea typeface="Poppins"/>
              <a:cs typeface="Poppins"/>
              <a:sym typeface="Poppins"/>
            </a:endParaRPr>
          </a:p>
          <a:p>
            <a:pPr indent="0" lvl="0" marL="0" marR="0" rtl="0" algn="l">
              <a:lnSpc>
                <a:spcPct val="115000"/>
              </a:lnSpc>
              <a:spcBef>
                <a:spcPts val="0"/>
              </a:spcBef>
              <a:spcAft>
                <a:spcPts val="0"/>
              </a:spcAft>
              <a:buNone/>
            </a:pPr>
            <a:r>
              <a:rPr lang="en" sz="1100">
                <a:solidFill>
                  <a:srgbClr val="FFFFFF"/>
                </a:solidFill>
                <a:latin typeface="Lato"/>
                <a:ea typeface="Lato"/>
                <a:cs typeface="Lato"/>
                <a:sym typeface="Lato"/>
              </a:rPr>
              <a:t>Connect your cloud-based prototype to GitHub. </a:t>
            </a:r>
            <a:endParaRPr sz="1100">
              <a:solidFill>
                <a:srgbClr val="FFFFFF"/>
              </a:solidFill>
              <a:latin typeface="Lato"/>
              <a:ea typeface="Lato"/>
              <a:cs typeface="Lato"/>
              <a:sym typeface="Lato"/>
            </a:endParaRPr>
          </a:p>
          <a:p>
            <a:pPr indent="0" lvl="0" marL="0" marR="0" rtl="0" algn="l">
              <a:lnSpc>
                <a:spcPct val="115000"/>
              </a:lnSpc>
              <a:spcBef>
                <a:spcPts val="0"/>
              </a:spcBef>
              <a:spcAft>
                <a:spcPts val="0"/>
              </a:spcAft>
              <a:buNone/>
            </a:pPr>
            <a:r>
              <a:t/>
            </a:r>
            <a:endParaRPr sz="1100">
              <a:solidFill>
                <a:srgbClr val="FFFFFF"/>
              </a:solidFill>
              <a:latin typeface="Lato"/>
              <a:ea typeface="Lato"/>
              <a:cs typeface="Lato"/>
              <a:sym typeface="Lato"/>
            </a:endParaRPr>
          </a:p>
          <a:p>
            <a:pPr indent="0" lvl="0" marL="0" marR="0" rtl="0" algn="l">
              <a:lnSpc>
                <a:spcPct val="115000"/>
              </a:lnSpc>
              <a:spcBef>
                <a:spcPts val="0"/>
              </a:spcBef>
              <a:spcAft>
                <a:spcPts val="0"/>
              </a:spcAft>
              <a:buNone/>
            </a:pPr>
            <a:r>
              <a:rPr lang="en" sz="1100">
                <a:solidFill>
                  <a:srgbClr val="FFFFFF"/>
                </a:solidFill>
                <a:latin typeface="Lato"/>
                <a:ea typeface="Lato"/>
                <a:cs typeface="Lato"/>
                <a:sym typeface="Lato"/>
              </a:rPr>
              <a:t>Engineers trust repositories, not links. This creates a versioned, portable asset, ensuring your work is ready for handoff and isn't locked inside a proprietary tool.</a:t>
            </a:r>
            <a:endParaRPr sz="1100">
              <a:solidFill>
                <a:srgbClr val="FFFFFF"/>
              </a:solidFill>
              <a:latin typeface="Lato"/>
              <a:ea typeface="Lato"/>
              <a:cs typeface="Lato"/>
              <a:sym typeface="Lato"/>
            </a:endParaRPr>
          </a:p>
        </p:txBody>
      </p:sp>
      <p:sp>
        <p:nvSpPr>
          <p:cNvPr id="1866" name="Google Shape;1866;p373"/>
          <p:cNvSpPr/>
          <p:nvPr/>
        </p:nvSpPr>
        <p:spPr>
          <a:xfrm>
            <a:off x="771550" y="1992600"/>
            <a:ext cx="164100" cy="164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867" name="Google Shape;1867;p373"/>
          <p:cNvCxnSpPr/>
          <p:nvPr/>
        </p:nvCxnSpPr>
        <p:spPr>
          <a:xfrm rot="10800000">
            <a:off x="3690500" y="1729950"/>
            <a:ext cx="0" cy="3021600"/>
          </a:xfrm>
          <a:prstGeom prst="straightConnector1">
            <a:avLst/>
          </a:prstGeom>
          <a:noFill/>
          <a:ln cap="flat" cmpd="sng" w="9525">
            <a:solidFill>
              <a:srgbClr val="FFFFFF"/>
            </a:solidFill>
            <a:prstDash val="solid"/>
            <a:round/>
            <a:headEnd len="med" w="med" type="none"/>
            <a:tailEnd len="med" w="med" type="none"/>
          </a:ln>
        </p:spPr>
      </p:cxnSp>
      <p:sp>
        <p:nvSpPr>
          <p:cNvPr id="1868" name="Google Shape;1868;p373"/>
          <p:cNvSpPr/>
          <p:nvPr/>
        </p:nvSpPr>
        <p:spPr>
          <a:xfrm>
            <a:off x="3532250" y="1916400"/>
            <a:ext cx="316500" cy="3165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69" name="Google Shape;1869;p373"/>
          <p:cNvSpPr/>
          <p:nvPr/>
        </p:nvSpPr>
        <p:spPr>
          <a:xfrm>
            <a:off x="3608450" y="1992600"/>
            <a:ext cx="164100" cy="16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870" name="Google Shape;1870;p373"/>
          <p:cNvCxnSpPr/>
          <p:nvPr/>
        </p:nvCxnSpPr>
        <p:spPr>
          <a:xfrm rot="10800000">
            <a:off x="6530725" y="1729950"/>
            <a:ext cx="0" cy="3021600"/>
          </a:xfrm>
          <a:prstGeom prst="straightConnector1">
            <a:avLst/>
          </a:prstGeom>
          <a:noFill/>
          <a:ln cap="flat" cmpd="sng" w="9525">
            <a:solidFill>
              <a:srgbClr val="FFFFFF"/>
            </a:solidFill>
            <a:prstDash val="solid"/>
            <a:round/>
            <a:headEnd len="med" w="med" type="none"/>
            <a:tailEnd len="med" w="med" type="none"/>
          </a:ln>
        </p:spPr>
      </p:cxnSp>
      <p:sp>
        <p:nvSpPr>
          <p:cNvPr id="1871" name="Google Shape;1871;p373"/>
          <p:cNvSpPr/>
          <p:nvPr/>
        </p:nvSpPr>
        <p:spPr>
          <a:xfrm>
            <a:off x="6372475" y="1916400"/>
            <a:ext cx="316500" cy="3165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72" name="Google Shape;1872;p373"/>
          <p:cNvSpPr/>
          <p:nvPr/>
        </p:nvSpPr>
        <p:spPr>
          <a:xfrm>
            <a:off x="6448675" y="1992600"/>
            <a:ext cx="164100" cy="164100"/>
          </a:xfrm>
          <a:prstGeom prst="ellipse">
            <a:avLst/>
          </a:prstGeom>
          <a:solidFill>
            <a:srgbClr val="DBEA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73" name="Google Shape;1873;p373"/>
          <p:cNvSpPr txBox="1"/>
          <p:nvPr/>
        </p:nvSpPr>
        <p:spPr>
          <a:xfrm>
            <a:off x="1120899" y="1736250"/>
            <a:ext cx="1398900" cy="445800"/>
          </a:xfrm>
          <a:prstGeom prst="rect">
            <a:avLst/>
          </a:prstGeom>
          <a:noFill/>
          <a:ln>
            <a:noFill/>
          </a:ln>
        </p:spPr>
        <p:txBody>
          <a:bodyPr anchorCtr="0" anchor="b" bIns="0" lIns="0" spcFirstLastPara="1" rIns="0" wrap="square" tIns="197400">
            <a:spAutoFit/>
          </a:bodyPr>
          <a:lstStyle/>
          <a:p>
            <a:pPr indent="0" lvl="0" marL="0" marR="0" rtl="0" algn="l">
              <a:lnSpc>
                <a:spcPct val="115000"/>
              </a:lnSpc>
              <a:spcBef>
                <a:spcPts val="0"/>
              </a:spcBef>
              <a:spcAft>
                <a:spcPts val="0"/>
              </a:spcAft>
              <a:buNone/>
            </a:pPr>
            <a:r>
              <a:rPr lang="en" sz="1600">
                <a:solidFill>
                  <a:srgbClr val="FFFFFF"/>
                </a:solidFill>
                <a:latin typeface="Poppins Medium"/>
                <a:ea typeface="Poppins Medium"/>
                <a:cs typeface="Poppins Medium"/>
                <a:sym typeface="Poppins Medium"/>
              </a:rPr>
              <a:t>SYNC</a:t>
            </a:r>
            <a:endParaRPr sz="1600">
              <a:solidFill>
                <a:srgbClr val="FFFFFF"/>
              </a:solidFill>
              <a:latin typeface="Poppins Medium"/>
              <a:ea typeface="Poppins Medium"/>
              <a:cs typeface="Poppins Medium"/>
              <a:sym typeface="Poppins Medium"/>
            </a:endParaRPr>
          </a:p>
        </p:txBody>
      </p:sp>
      <p:sp>
        <p:nvSpPr>
          <p:cNvPr id="1874" name="Google Shape;1874;p373"/>
          <p:cNvSpPr txBox="1"/>
          <p:nvPr/>
        </p:nvSpPr>
        <p:spPr>
          <a:xfrm>
            <a:off x="3991326" y="2220450"/>
            <a:ext cx="1801200" cy="2315700"/>
          </a:xfrm>
          <a:prstGeom prst="rect">
            <a:avLst/>
          </a:prstGeom>
          <a:noFill/>
          <a:ln>
            <a:noFill/>
          </a:ln>
        </p:spPr>
        <p:txBody>
          <a:bodyPr anchorCtr="0" anchor="b" bIns="0" lIns="0" spcFirstLastPara="1" rIns="0" wrap="square" tIns="197400">
            <a:spAutoFit/>
          </a:bodyPr>
          <a:lstStyle/>
          <a:p>
            <a:pPr indent="0" lvl="0" marL="0" rtl="0" algn="l">
              <a:lnSpc>
                <a:spcPct val="115000"/>
              </a:lnSpc>
              <a:spcBef>
                <a:spcPts val="0"/>
              </a:spcBef>
              <a:spcAft>
                <a:spcPts val="0"/>
              </a:spcAft>
              <a:buNone/>
            </a:pPr>
            <a:r>
              <a:rPr b="1" lang="en" sz="1100" u="sng">
                <a:solidFill>
                  <a:srgbClr val="FFFFFF"/>
                </a:solidFill>
                <a:latin typeface="Poppins"/>
                <a:ea typeface="Poppins"/>
                <a:cs typeface="Poppins"/>
                <a:sym typeface="Poppins"/>
              </a:rPr>
              <a:t>THE “CONTEXT” SHIFT</a:t>
            </a:r>
            <a:endParaRPr sz="1100" u="sng">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 sz="1100">
                <a:solidFill>
                  <a:srgbClr val="FFFFFF"/>
                </a:solidFill>
                <a:latin typeface="Lato"/>
                <a:ea typeface="Lato"/>
                <a:cs typeface="Lato"/>
                <a:sym typeface="Lato"/>
              </a:rPr>
              <a:t>Deploy to a live URL and remove the login wall.</a:t>
            </a:r>
            <a:br>
              <a:rPr lang="en" sz="1100">
                <a:solidFill>
                  <a:srgbClr val="FFFFFF"/>
                </a:solidFill>
                <a:latin typeface="Lato"/>
                <a:ea typeface="Lato"/>
                <a:cs typeface="Lato"/>
                <a:sym typeface="Lato"/>
              </a:rPr>
            </a:br>
            <a:br>
              <a:rPr lang="en" sz="1100">
                <a:solidFill>
                  <a:srgbClr val="FFFFFF"/>
                </a:solidFill>
                <a:latin typeface="Lato"/>
                <a:ea typeface="Lato"/>
                <a:cs typeface="Lato"/>
                <a:sym typeface="Lato"/>
              </a:rPr>
            </a:br>
            <a:r>
              <a:rPr lang="en" sz="1100">
                <a:solidFill>
                  <a:srgbClr val="FFFFFF"/>
                </a:solidFill>
                <a:latin typeface="Lato"/>
                <a:ea typeface="Lato"/>
                <a:cs typeface="Lato"/>
                <a:sym typeface="Lato"/>
              </a:rPr>
              <a:t> This removes the "tool chrome" so stakeholders view it on their own device. It shifts their mindset from critiquing a design to experiencing a product.</a:t>
            </a:r>
            <a:endParaRPr sz="1100">
              <a:solidFill>
                <a:srgbClr val="FFFFFF"/>
              </a:solidFill>
              <a:latin typeface="Lato"/>
              <a:ea typeface="Lato"/>
              <a:cs typeface="Lato"/>
              <a:sym typeface="Lato"/>
            </a:endParaRPr>
          </a:p>
          <a:p>
            <a:pPr indent="0" lvl="0" marL="0" marR="0" rtl="0" algn="l">
              <a:lnSpc>
                <a:spcPct val="115000"/>
              </a:lnSpc>
              <a:spcBef>
                <a:spcPts val="0"/>
              </a:spcBef>
              <a:spcAft>
                <a:spcPts val="0"/>
              </a:spcAft>
              <a:buNone/>
            </a:pPr>
            <a:r>
              <a:t/>
            </a:r>
            <a:endParaRPr i="1" sz="1100" u="sng">
              <a:solidFill>
                <a:srgbClr val="FFFFFF"/>
              </a:solidFill>
              <a:latin typeface="Poppins Medium"/>
              <a:ea typeface="Poppins Medium"/>
              <a:cs typeface="Poppins Medium"/>
              <a:sym typeface="Poppins Medium"/>
            </a:endParaRPr>
          </a:p>
        </p:txBody>
      </p:sp>
      <p:sp>
        <p:nvSpPr>
          <p:cNvPr id="1875" name="Google Shape;1875;p373"/>
          <p:cNvSpPr txBox="1"/>
          <p:nvPr/>
        </p:nvSpPr>
        <p:spPr>
          <a:xfrm>
            <a:off x="3991311" y="1736250"/>
            <a:ext cx="1398900" cy="445800"/>
          </a:xfrm>
          <a:prstGeom prst="rect">
            <a:avLst/>
          </a:prstGeom>
          <a:noFill/>
          <a:ln>
            <a:noFill/>
          </a:ln>
        </p:spPr>
        <p:txBody>
          <a:bodyPr anchorCtr="0" anchor="b" bIns="0" lIns="0" spcFirstLastPara="1" rIns="0" wrap="square" tIns="197400">
            <a:spAutoFit/>
          </a:bodyPr>
          <a:lstStyle/>
          <a:p>
            <a:pPr indent="0" lvl="0" marL="0" marR="0" rtl="0" algn="l">
              <a:lnSpc>
                <a:spcPct val="115000"/>
              </a:lnSpc>
              <a:spcBef>
                <a:spcPts val="0"/>
              </a:spcBef>
              <a:spcAft>
                <a:spcPts val="0"/>
              </a:spcAft>
              <a:buNone/>
            </a:pPr>
            <a:r>
              <a:rPr lang="en" sz="1600">
                <a:solidFill>
                  <a:srgbClr val="FFFFFF"/>
                </a:solidFill>
                <a:latin typeface="Poppins Medium"/>
                <a:ea typeface="Poppins Medium"/>
                <a:cs typeface="Poppins Medium"/>
                <a:sym typeface="Poppins Medium"/>
              </a:rPr>
              <a:t>PUBLISH</a:t>
            </a:r>
            <a:endParaRPr sz="1600">
              <a:solidFill>
                <a:srgbClr val="FFFFFF"/>
              </a:solidFill>
              <a:latin typeface="Poppins Medium"/>
              <a:ea typeface="Poppins Medium"/>
              <a:cs typeface="Poppins Medium"/>
              <a:sym typeface="Poppins Medium"/>
            </a:endParaRPr>
          </a:p>
        </p:txBody>
      </p:sp>
      <p:cxnSp>
        <p:nvCxnSpPr>
          <p:cNvPr id="1876" name="Google Shape;1876;p373"/>
          <p:cNvCxnSpPr/>
          <p:nvPr/>
        </p:nvCxnSpPr>
        <p:spPr>
          <a:xfrm>
            <a:off x="2300875" y="2074650"/>
            <a:ext cx="832200" cy="0"/>
          </a:xfrm>
          <a:prstGeom prst="straightConnector1">
            <a:avLst/>
          </a:prstGeom>
          <a:noFill/>
          <a:ln cap="flat" cmpd="sng" w="9525">
            <a:solidFill>
              <a:srgbClr val="FFFFFF"/>
            </a:solidFill>
            <a:prstDash val="dash"/>
            <a:round/>
            <a:headEnd len="med" w="med" type="none"/>
            <a:tailEnd len="med" w="med" type="stealth"/>
          </a:ln>
        </p:spPr>
      </p:cxnSp>
      <p:cxnSp>
        <p:nvCxnSpPr>
          <p:cNvPr id="1877" name="Google Shape;1877;p373"/>
          <p:cNvCxnSpPr/>
          <p:nvPr/>
        </p:nvCxnSpPr>
        <p:spPr>
          <a:xfrm>
            <a:off x="5237800" y="2074650"/>
            <a:ext cx="832200" cy="0"/>
          </a:xfrm>
          <a:prstGeom prst="straightConnector1">
            <a:avLst/>
          </a:prstGeom>
          <a:noFill/>
          <a:ln cap="flat" cmpd="sng" w="9525">
            <a:solidFill>
              <a:srgbClr val="FFFFFF"/>
            </a:solidFill>
            <a:prstDash val="dash"/>
            <a:round/>
            <a:headEnd len="med" w="med" type="none"/>
            <a:tailEnd len="med" w="med" type="stealth"/>
          </a:ln>
        </p:spPr>
      </p:cxnSp>
      <p:sp>
        <p:nvSpPr>
          <p:cNvPr id="1878" name="Google Shape;1878;p373"/>
          <p:cNvSpPr txBox="1"/>
          <p:nvPr/>
        </p:nvSpPr>
        <p:spPr>
          <a:xfrm>
            <a:off x="6818351" y="2220450"/>
            <a:ext cx="1801200" cy="2315700"/>
          </a:xfrm>
          <a:prstGeom prst="rect">
            <a:avLst/>
          </a:prstGeom>
          <a:noFill/>
          <a:ln>
            <a:noFill/>
          </a:ln>
        </p:spPr>
        <p:txBody>
          <a:bodyPr anchorCtr="0" anchor="b" bIns="0" lIns="0" spcFirstLastPara="1" rIns="0" wrap="square" tIns="197400">
            <a:spAutoFit/>
          </a:bodyPr>
          <a:lstStyle/>
          <a:p>
            <a:pPr indent="0" lvl="0" marL="0" rtl="0" algn="l">
              <a:lnSpc>
                <a:spcPct val="115000"/>
              </a:lnSpc>
              <a:spcBef>
                <a:spcPts val="0"/>
              </a:spcBef>
              <a:spcAft>
                <a:spcPts val="0"/>
              </a:spcAft>
              <a:buNone/>
            </a:pPr>
            <a:r>
              <a:rPr b="1" lang="en" sz="1100" u="sng">
                <a:solidFill>
                  <a:srgbClr val="FFFFFF"/>
                </a:solidFill>
                <a:latin typeface="Poppins"/>
                <a:ea typeface="Poppins"/>
                <a:cs typeface="Poppins"/>
                <a:sym typeface="Poppins"/>
              </a:rPr>
              <a:t>THE “PROOF” POINT</a:t>
            </a:r>
            <a:endParaRPr sz="1100" u="sng">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 sz="1100">
                <a:solidFill>
                  <a:srgbClr val="FFFFFF"/>
                </a:solidFill>
                <a:latin typeface="Lato"/>
                <a:ea typeface="Lato"/>
                <a:cs typeface="Lato"/>
                <a:sym typeface="Lato"/>
              </a:rPr>
              <a:t>Share the link for unguided testing.</a:t>
            </a:r>
            <a:br>
              <a:rPr lang="en" sz="1100">
                <a:solidFill>
                  <a:srgbClr val="FFFFFF"/>
                </a:solidFill>
                <a:latin typeface="Lato"/>
                <a:ea typeface="Lato"/>
                <a:cs typeface="Lato"/>
                <a:sym typeface="Lato"/>
              </a:rPr>
            </a:br>
            <a:br>
              <a:rPr lang="en" sz="1100">
                <a:solidFill>
                  <a:srgbClr val="FFFFFF"/>
                </a:solidFill>
                <a:latin typeface="Lato"/>
                <a:ea typeface="Lato"/>
                <a:cs typeface="Lato"/>
                <a:sym typeface="Lato"/>
              </a:rPr>
            </a:br>
            <a:r>
              <a:rPr lang="en" sz="1100">
                <a:solidFill>
                  <a:srgbClr val="FFFFFF"/>
                </a:solidFill>
                <a:latin typeface="Lato"/>
                <a:ea typeface="Lato"/>
                <a:cs typeface="Lato"/>
                <a:sym typeface="Lato"/>
              </a:rPr>
              <a:t>This generates behavioral data so you stop debating opinions and start measuring reality based on interaction,  giving you the evidence to secure budget.</a:t>
            </a:r>
            <a:endParaRPr sz="1100">
              <a:solidFill>
                <a:srgbClr val="FFFFFF"/>
              </a:solidFill>
              <a:latin typeface="Lato"/>
              <a:ea typeface="Lato"/>
              <a:cs typeface="Lato"/>
              <a:sym typeface="Lato"/>
            </a:endParaRPr>
          </a:p>
          <a:p>
            <a:pPr indent="0" lvl="0" marL="0" marR="0" rtl="0" algn="l">
              <a:lnSpc>
                <a:spcPct val="115000"/>
              </a:lnSpc>
              <a:spcBef>
                <a:spcPts val="0"/>
              </a:spcBef>
              <a:spcAft>
                <a:spcPts val="0"/>
              </a:spcAft>
              <a:buNone/>
            </a:pPr>
            <a:r>
              <a:t/>
            </a:r>
            <a:endParaRPr b="1" sz="1100" u="sng">
              <a:solidFill>
                <a:srgbClr val="FFFFFF"/>
              </a:solidFill>
              <a:latin typeface="Poppins"/>
              <a:ea typeface="Poppins"/>
              <a:cs typeface="Poppins"/>
              <a:sym typeface="Poppins"/>
            </a:endParaRPr>
          </a:p>
        </p:txBody>
      </p:sp>
      <p:sp>
        <p:nvSpPr>
          <p:cNvPr id="1879" name="Google Shape;1879;p373"/>
          <p:cNvSpPr txBox="1"/>
          <p:nvPr/>
        </p:nvSpPr>
        <p:spPr>
          <a:xfrm>
            <a:off x="6818336" y="1736250"/>
            <a:ext cx="1398900" cy="445800"/>
          </a:xfrm>
          <a:prstGeom prst="rect">
            <a:avLst/>
          </a:prstGeom>
          <a:noFill/>
          <a:ln>
            <a:noFill/>
          </a:ln>
        </p:spPr>
        <p:txBody>
          <a:bodyPr anchorCtr="0" anchor="b" bIns="0" lIns="0" spcFirstLastPara="1" rIns="0" wrap="square" tIns="197400">
            <a:spAutoFit/>
          </a:bodyPr>
          <a:lstStyle/>
          <a:p>
            <a:pPr indent="0" lvl="0" marL="0" marR="0" rtl="0" algn="l">
              <a:lnSpc>
                <a:spcPct val="115000"/>
              </a:lnSpc>
              <a:spcBef>
                <a:spcPts val="0"/>
              </a:spcBef>
              <a:spcAft>
                <a:spcPts val="0"/>
              </a:spcAft>
              <a:buNone/>
            </a:pPr>
            <a:r>
              <a:rPr lang="en" sz="1600">
                <a:solidFill>
                  <a:srgbClr val="FFFFFF"/>
                </a:solidFill>
                <a:latin typeface="Poppins Medium"/>
                <a:ea typeface="Poppins Medium"/>
                <a:cs typeface="Poppins Medium"/>
                <a:sym typeface="Poppins Medium"/>
              </a:rPr>
              <a:t>VALIDATE</a:t>
            </a:r>
            <a:endParaRPr sz="1600">
              <a:solidFill>
                <a:srgbClr val="FFFFFF"/>
              </a:solidFill>
              <a:latin typeface="Poppins Medium"/>
              <a:ea typeface="Poppins Medium"/>
              <a:cs typeface="Poppins Medium"/>
              <a:sym typeface="Poppins Medium"/>
            </a:endParaRPr>
          </a:p>
        </p:txBody>
      </p:sp>
      <p:cxnSp>
        <p:nvCxnSpPr>
          <p:cNvPr id="1880" name="Google Shape;1880;p373"/>
          <p:cNvCxnSpPr/>
          <p:nvPr/>
        </p:nvCxnSpPr>
        <p:spPr>
          <a:xfrm>
            <a:off x="-109475" y="1729823"/>
            <a:ext cx="9295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262626"/>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